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FCE95-62AE-9EC6-50D2-5400D2633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44C548-DD1F-0336-B113-FF0A047A7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7A21C-B719-AF4B-F1E4-9F33209FB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AD12-3631-471C-89E0-3D717AB0D5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BE574B-9D31-CA83-85A6-ABB20EC3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C29E80-F2C3-68AB-F928-F512C042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5445-81B7-40F6-9223-4ECF76F42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37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5D8EF-7DA5-D008-FB58-BAD0D474B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CCAAC8-F754-CF3B-E0A4-ED6C37D97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58FA4D-92F8-0A1B-E162-1547C6A1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AD12-3631-471C-89E0-3D717AB0D5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5CD5A1-17D2-4FD2-4719-825CC2C1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39EEBE-377F-C9E0-04E1-C346F242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5445-81B7-40F6-9223-4ECF76F42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46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545FF1-9C99-08C8-AB23-721DFF191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79DD17-2588-E808-D1BA-044262687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679BA1-048E-A626-54B2-5DE85219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AD12-3631-471C-89E0-3D717AB0D5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CD2266-C13A-0182-0FC4-5EAFE903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185076-EF41-84DA-115E-54FBA78A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5445-81B7-40F6-9223-4ECF76F42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55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CCFB5-8023-8A21-B9DF-0FEF35617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2CA10C-F105-32F7-0FCF-EDF74AF05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42948-6B54-EF5F-E712-1CFC9B33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AD12-3631-471C-89E0-3D717AB0D5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3EF2DE-D45F-D82F-2868-9C0D7E08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8C3DC2-094C-559D-A9C0-DFBE4124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5445-81B7-40F6-9223-4ECF76F42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34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9FB25-4808-F444-D175-77E162C8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7455E9-BE82-5E14-2A5D-5AD7406F1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23CA53-C58A-58FD-84E3-6010E2C6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AD12-3631-471C-89E0-3D717AB0D5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EE6E14-8CCF-5E6A-98ED-5A89C43A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3B49FD-CF6F-18C7-2040-0E317991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5445-81B7-40F6-9223-4ECF76F42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4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BA1A1-D5F0-50D6-60D3-657CB28A4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BD9EBD-2B36-4338-C4CA-25C038D1B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B4FFDC-4E29-F2FF-C90D-1B94567BE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A009D0-CD35-E27B-56D3-F726622A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AD12-3631-471C-89E0-3D717AB0D5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736AA9-BE26-601A-9E88-74FF0654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71F995-8F2E-8772-D9BB-3BAA7162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5445-81B7-40F6-9223-4ECF76F42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28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FCA01-53F4-63DB-DAB4-67D046380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5E7632-0EFF-49AD-6255-8986E721E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B79323-65BC-12EF-3478-9E1781CC7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543137-ED1D-EA90-C23A-BDBD4D5B5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434B2E-D343-6142-8960-640762FB0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02C635-A199-D3F8-AADC-01D173E0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AD12-3631-471C-89E0-3D717AB0D5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0706C6-943E-038D-F710-2EE3D5D7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97D016-B9FD-B200-12A6-2E317FE0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5445-81B7-40F6-9223-4ECF76F42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91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4D68E-1DEF-EE47-F317-319CAD039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E88B6D-26C1-7602-DFFB-65C093799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AD12-3631-471C-89E0-3D717AB0D5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14977C-2D21-2699-A377-BFB9B34E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1B40E1-9DF2-C624-6A71-9DF4EC7A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5445-81B7-40F6-9223-4ECF76F42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52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8F208C-2CEB-498D-5818-584EAA2A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AD12-3631-471C-89E0-3D717AB0D5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47F593-FE17-0B88-78D2-F8661815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F20AE5-40D4-E38B-EA32-2C9E4B25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5445-81B7-40F6-9223-4ECF76F42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34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3FC01-E948-69CA-7044-20BFFF11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50F4E3-2D50-F3AD-572B-06D2D6FFB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D9ED1F-DA19-47CF-F424-46611B86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F8D820-2F2D-5B42-0FE1-8583A25E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AD12-3631-471C-89E0-3D717AB0D5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674A1B-B3CD-D750-AED1-A3E6CF21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836604-3879-F53A-0D24-5CE0A5FD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5445-81B7-40F6-9223-4ECF76F42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74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AAB84-0ADC-0831-2D53-8BA5A16F6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3330DF-A1BB-C286-9D18-E45FC597B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32F45C-6C15-1516-8237-2712F7954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878C98-2DA4-A3AF-B704-BA7EAAC5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AD12-3631-471C-89E0-3D717AB0D5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B1F8A-1718-305B-97DA-D019F8F75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2FED61-ED85-EF2E-88B9-F8CF9B64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5445-81B7-40F6-9223-4ECF76F42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45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BFFACE-CC6F-7C63-EAF6-84806545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1A985E-9A18-3570-E5F1-71F7BD549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85C576-B99A-B64C-F7C0-7879E8F3A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EAD12-3631-471C-89E0-3D717AB0D5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8D304-2CCF-391E-7CD2-BA16FFC69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08D416-B633-B402-F4CF-F8B4E05F3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15445-81B7-40F6-9223-4ECF76F42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38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8850" name="Picture 2" descr="13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2024-03-10T15:13:26Z</dcterms:created>
  <dcterms:modified xsi:type="dcterms:W3CDTF">2024-03-10T15:13:26Z</dcterms:modified>
</cp:coreProperties>
</file>