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B73ED-2A49-57A2-E8D4-06A56760A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04295E-233A-AA44-1775-18F6EC7B8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886175-1947-0201-D870-9F5FD240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E71C-C451-4048-9DDA-5C9A3A555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70F397-FF5D-334A-9815-2726920B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0A182-9D6E-97C9-D6D1-E0FDC53E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1E24-9754-45BF-9214-CB70E1AA9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64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D7D89-5176-2776-F8EC-D57E851C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DD3687-15EA-6B01-3AFF-CCE29562C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5EEFA8-457F-F0F1-1A8B-70CECB3B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E71C-C451-4048-9DDA-5C9A3A555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D6FC1-126B-73FA-7597-8A6D9712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EBE43-5D30-F56D-B054-19802E0B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1E24-9754-45BF-9214-CB70E1AA9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71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08464E-138A-76A9-4534-7B75ED1BA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E24636-1444-644B-DCD2-4459DFC38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F30E9-E1C4-ECB5-C098-7622721C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E71C-C451-4048-9DDA-5C9A3A555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38002-3771-B613-6A9F-AEA5639F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FEC940-5CD3-3FAD-752A-090F0609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1E24-9754-45BF-9214-CB70E1AA9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8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32806-D720-EDAA-6B0D-D8DB0D47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4B41E-C37F-32C7-E14F-0A622DEAD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2CF22C-89CE-E84F-15F8-8DF1D68E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E71C-C451-4048-9DDA-5C9A3A555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DA613-ED5A-AD8D-53B5-530435E6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73DAD7-9313-47A0-63AB-D2B2B3E4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1E24-9754-45BF-9214-CB70E1AA9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4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0EA2C-276E-8AF3-ABC3-389F32C1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5AFE8-170B-B43E-F48A-CDD03F9A3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E4287-1B5C-9F6E-7829-6BE50935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E71C-C451-4048-9DDA-5C9A3A555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1534D6-6127-60EF-F3D2-DC5F4152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80B59-A78A-A656-6885-D5F66CB2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1E24-9754-45BF-9214-CB70E1AA9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00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FEDFF-285E-6AEF-D942-174961497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0C7AA-ECA5-F795-2139-FD43771FA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00C095-1879-0811-521E-18B001CE8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661735-49B4-DB06-BBD4-17ECA247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E71C-C451-4048-9DDA-5C9A3A555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343A2C-A36A-C798-A057-1946A84A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6F79F-8929-FB24-0306-5B907019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1E24-9754-45BF-9214-CB70E1AA9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30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F5DF6-6371-6C8B-2508-F4F3A7E8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CB41D-6A09-B326-B758-82D665EE3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0473E5-21A2-B774-F37D-19C42254E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8B6B20-E42E-3680-E20C-3D78E5178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35EDDD-5FCC-119E-A7EB-E2B352EDC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BCF10C-5988-1A60-D927-CEF4F492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E71C-C451-4048-9DDA-5C9A3A555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A45589-F0F5-14D2-99F0-867CD520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18D73A-017A-6C35-5F28-ED4BA45B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1E24-9754-45BF-9214-CB70E1AA9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05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F92EE-1DA1-088E-7632-4D6C33E4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D015CA-A311-724A-D2C6-8B8D824F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E71C-C451-4048-9DDA-5C9A3A555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EA4E84-21CD-050B-6EAE-4783FED8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C40F8F-C4B2-C6AF-E31C-47F93698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1E24-9754-45BF-9214-CB70E1AA9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88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EB771E-0243-A541-E502-D346FFD4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E71C-C451-4048-9DDA-5C9A3A555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4D1268-3800-9373-3D28-7A6F70ED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8D04A8-F137-CF42-60F2-ED45A1B2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1E24-9754-45BF-9214-CB70E1AA9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55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EA558-7C33-1211-D42F-C81C3109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C22FF8-2798-3CB3-A5A3-AECB00E09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4F545A-5324-6FA5-AD76-8CD463FE2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A17FB-F075-499E-2F86-A6D7C06A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E71C-C451-4048-9DDA-5C9A3A555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FEC7F7-ED28-6B50-74E4-AD81674E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4E031F-FB24-0680-186F-9E696648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1E24-9754-45BF-9214-CB70E1AA9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5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3EF10-C52D-8CEC-8495-180CB300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E6E4EA-AC84-9157-ECD5-0E69598FC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BD492E-A0FB-26FF-F4B2-78CBD50F6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EE19F3-D6CF-E7F7-87EF-E7FC177AE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E71C-C451-4048-9DDA-5C9A3A555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8BB7AD-0CE4-9CAB-D09C-462045CD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43A244-CCFD-6551-AF0C-FE83F075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1E24-9754-45BF-9214-CB70E1AA9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3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31935E-05C5-84DB-8D2E-5B180D6B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7C64A6-2F0B-F63D-B78B-3661A86CD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B4C9E-FD38-DD7C-6438-3A458836B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CE71C-C451-4048-9DDA-5C9A3A555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6ED1B-525D-89A4-45B7-999753669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6A1EC-E29D-7539-8D32-E511EE450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F1E24-9754-45BF-9214-CB70E1AA9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0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22" name="Picture 2" descr="13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2024-03-10T15:13:38Z</dcterms:created>
  <dcterms:modified xsi:type="dcterms:W3CDTF">2024-03-10T15:13:38Z</dcterms:modified>
</cp:coreProperties>
</file>