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35DAC-3786-BF72-6B9A-A484B431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F6187-F104-C390-6E12-719146829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2D824-0919-3ECE-BF7A-19FE8BF9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6827D-42A4-41B6-EF86-F988DDD6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0E9DF-0681-BF8C-C9A1-E34A2088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6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BF898-5206-0029-F5C8-9F4A597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3BC90-9630-8F42-06EA-C07C6558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65F36-9989-32FF-7CF0-B922DB79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B7812-F1B3-08C2-DBA1-6A09FE3D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7484E-F762-BA41-05EA-D977533E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5F4445-9DBD-2B56-C71A-C9632CAE8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1784A-663A-D017-B416-8D261681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B8AF9-E9C3-719B-8228-59F4A82F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44987-B5EB-2E10-21EA-D374501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3A075-E429-9F12-AE55-BD57B449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0AB7A-D495-A97C-94FE-13746193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3E56D-D141-6018-57AF-5C0FB3D4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20AE9-0A26-53D8-2812-7E0CB0DC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77121-1E63-072F-282E-47E193C4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0F3EE-7950-EF14-3E9D-2F40280F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1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2B68-36DA-E347-06E8-9085F51C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899617-3EE5-B020-CABB-7C451558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E2786-94D3-0B41-8F83-45EECFA5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BF6B9-1B29-3CFF-699A-6E0C647D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A0AE6-C0C1-EB0A-D109-3E55AFF7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3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A854B-3FC7-DC6A-AA20-40F4A672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8DFB2-9BFE-FAE6-A6B1-64F9CC14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DEA74-4FB1-E672-7B84-B5DB74DA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C0771-1ACA-B63D-12D3-E3A83492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0D3A6-F85B-A205-54B6-46E39140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6A322-AA50-AAC8-8B2D-89CB2F78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7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B2C27-03DD-297F-5CFD-C7DCB487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0C904-B1F6-4D47-2B43-D8AA568D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1C4CA4-C843-FC69-2DC4-6C661A1B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1CA96-B610-FBA2-C7D6-7D11F15B7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21843-2102-A3B7-B804-4795963C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0FC948-54F5-E5D5-C751-80657F5F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DA99F8-3498-3299-1C59-A79D84EA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B4396-5058-A0C0-B6FD-5237F8A3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2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FBC64-4E33-40D3-9598-ABE23760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6A2185-F3E4-861D-E2D8-00DE5F4F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74C00-1D50-04AE-8729-475E0C67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B50F52-9ED3-7E65-1C1D-88830FEB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7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4B03F7-716F-7DD6-AFFB-3ACE91F5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720A68-4013-77E6-928A-CD3D8844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C6750-8C8E-8BED-1B7B-CEFD7A98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04D6B-3AB2-F0CC-1478-19C6D0F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6B940-0941-298A-996B-A4BA2CFE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348E1-D543-24CD-1E44-EBC17D37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279DD-9605-632C-B54F-51192F24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8278A-8B1C-5543-B656-0B88407D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1FC03-44FB-D8B4-ED91-33FE787B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4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DB2F-2392-94D7-E201-2713DBF9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9776DE-E74F-03BD-B53C-25A6A694C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34D22-40AC-26DF-C8DB-D4AD21798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2890F-6D73-3510-F8C0-F26EC41A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9E726-90F7-0BCC-99B0-1521482E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7AB3C-9C91-C427-8F1A-0732E481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24C9FD-6103-245D-DEF6-A2B11776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0681-3497-BF1B-7AAE-0F0CC313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046FA-5F43-11E3-EE28-AB3F0B266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7A15-FAD6-4391-BC63-9C557E42DF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A45BC-F6B7-A7E2-98F9-1E760E37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81800-2208-C1CF-708E-9D537589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A8BC-3BE5-4732-B0AC-E96D7144C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970" name="Picture 2" descr="13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2024-03-10T15:13:42Z</dcterms:created>
  <dcterms:modified xsi:type="dcterms:W3CDTF">2024-03-10T15:13:42Z</dcterms:modified>
</cp:coreProperties>
</file>