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3BF3F-2A07-DD6C-ABF6-747BF0D3A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F6BFBC-4A2F-773B-F72A-A493A417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9C269-6C76-3A3A-FFEB-3B97451F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6B594-777E-E94D-9DEF-F73DD752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51134-20EE-1640-CBFB-363073E2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2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8652A-7A86-D621-D589-A561F21B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D4B7C-8F47-B533-0456-92A6529C0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E6583-05A9-AF03-7007-5C03F7FB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61D3D-F470-3B7E-D99F-817D8461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E0385-ABBE-B40E-4306-FC15A0CF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8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E47101-9A0C-3A3C-E372-6ACBB253C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9BA23-D673-822E-447C-2B62E1400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9DAD7-7777-36BF-81F6-AD13C686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647CB-BBDD-87F9-3DBB-24126099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A0FE4-5CA7-AC1F-6E3B-2E329DB5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7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2418A-6683-7195-1048-2782C436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95F8-E15A-A77B-1391-90957E23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08033-7319-FB1F-3BE8-84EC3B28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E6FA1-1BF2-DA4D-A245-497BBEFF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4B849-258D-9356-63EC-D4D7C252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4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00B7-7E8F-8753-55A7-05C7DD96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2C973-9694-2D5F-7356-C290AFC7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C5D57-1F5D-4C11-40CF-0D80062D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173F6-0DC0-7A51-220E-6751BB03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4119-815C-62BC-6F57-5F3CBE2E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5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B29E5-AAA2-458F-63F6-D0B935D7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422D0-9058-E38F-BDD9-B397FC486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E7D26-4169-6C03-803F-B4BDD3F46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2D40B2-F1F7-733B-4860-E6B7C964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2F69A-C9D6-FCDC-912D-8C61A16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F1A50-248C-98C6-FF6B-4BA0948A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05AF5-5B93-134E-323A-E482375F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33722-5ECA-47CE-3510-069B743C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FF4A7-BAC2-6D5F-8306-E99E8167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70BA12-97DB-A566-FEDB-89A786505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BBC8EB-EC30-4A94-277E-FBB29D1C2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B5E7AA-DC28-C39A-242F-73BD119C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5050A3-CED6-0AFC-8B74-9ED068B5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CD387-3289-3DAC-CD1B-D453B00A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6440E-8F29-2F7F-273B-812898A9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A8703E-6DCD-022B-1268-3F71949E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EC3323-FACD-42B3-A8A4-622BFED2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F73BD-7633-E02F-BD1A-A719214B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FD619C-4241-496A-1EA0-1DAF3F23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0A8BE2-D312-3150-712E-A05CBF91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4E9B6-EC7E-DACF-8177-1A1F6A62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4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28CB2-3802-130B-AA0E-1D27DF56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BF488-1E3E-F471-DA99-EC6F8C64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F6342-00CA-2BEC-2AF1-FE5AD2B1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84DDF-445E-B036-B25F-C5139FED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7970A-64B4-36A3-4001-14BDF438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797B5-116F-E7D3-8430-BC7D0536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A9090-3BD5-BC38-707D-E23B3E48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DA0131-170A-6D14-281D-CE55D597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34AED-4668-00EC-C319-B1CEB445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7BE7E-A989-01C6-9BA8-F79D11EE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A7046-EAE1-DDDB-1E77-048B4C5F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91B96-1CA0-4B6B-B1D7-5B0EE42C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26901-5F84-4114-6B69-F17F249D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2BA69-B2D3-6ED6-A587-042C1BB7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5912F-9D1B-1CB6-E4BE-1C156C223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43CCE-37E0-489B-BCD7-80ED6834E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CE131-00DB-226D-52AC-8536338C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50D37-0A19-FA88-2A63-D4A0A1CD4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F9FC-AA61-4D7D-81A0-19330AD9B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0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970" name="Picture 2" descr="13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2024-03-10T15:13:47Z</dcterms:created>
  <dcterms:modified xsi:type="dcterms:W3CDTF">2024-03-10T15:13:47Z</dcterms:modified>
</cp:coreProperties>
</file>