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9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0A52F-75F9-D231-AA9E-84A266552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A5348-F1CE-E3DE-F45A-7D9AF6E23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162D09-17D8-053D-1771-027BCB38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E5669-408E-1B44-081D-C1B2020E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4BBE2-20F9-B210-5098-2227F6C8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1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EFA9E-02D5-261A-F097-7234C3F5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37874-BB59-F510-F3FF-8BD0F0C1D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28614-992A-B415-1D67-4A553DD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C9571-BD15-C5D4-278F-E74A5F3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161BC-37DE-5819-E6DE-E5CAAA02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2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F2429C-2518-FF5A-C785-526F24D30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A4108C-FF19-AD68-7447-2F73FBC18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4DC7D-827D-24E1-5166-DE340FFF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B2BCB-01AF-4C53-8B60-E140DF19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20358-0D90-E3B1-9464-64D39077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CC4C-F89C-4432-EDA9-7C3C6C06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2FEDD-1A50-FCBD-4CD4-1C188306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DA40D-CB27-283B-89D1-85B2E069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03D79-B8A1-135D-B89F-5A3A7AD3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E6BC1-6709-583C-F151-A1C99FBF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2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A120B-D858-E39B-F631-D6D55682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2EA270-8BE9-2FA1-5372-1841B90E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357CF-87D8-5A12-A06D-2DC8DC35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8F13E-F8E3-9878-3522-535FFBE9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06F19-85B5-A82C-4AA2-3DBDF46C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8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E4942-9B58-35DE-7253-69DCC703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BBDCAC-DE14-0C81-EB7A-137BE3EEE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42CD88-EBDF-094E-3BA1-BDE5AC246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224F8-C393-0FFC-9EA1-8DAAFFBA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E63EEE-F253-5794-66DF-ED157448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38E454-3AF8-C779-F391-D2FACEC0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F8D17-D52A-1638-64C2-0709806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E51AD-FF63-1784-79EE-19540C2C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E02D81-F27E-F173-886F-D84FCC697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E83B1E-3CC9-0A9E-7284-71CE44B87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951255-BA1C-0FF0-0510-DDA97D2B6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7CDFD8-3BBF-C3C9-DC24-7EFE198A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F74B45-0ED7-6AC6-F869-E248A636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56F4D-A94E-A9F4-2910-E6EACF6D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3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1C47E-4A48-E3D3-7BA8-6805FD31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34C75-8D5C-5DCC-8B0D-7F65339F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20467-1813-4F42-0F44-B5FBA739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346D29-F200-7F66-6334-2FF1A69D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E96F15-7235-0A08-DB75-A7AD91CD1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0A976-83A9-BF7B-B04E-B1F5B968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7061B4-7B34-D139-D70D-A24A1634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0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72C16-DC0E-CD04-E579-9120C992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03F01-D2B5-84FC-CDA4-07EB0B7F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874F0F-CDDE-AB09-60C9-D9FB104B5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BC1FD2-390B-962E-92C1-80FCCCA4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7F918-5E60-8D58-BA71-78876D9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25711-AC31-39D0-B652-FFFE8A53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06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66958-9EA2-6EEA-CAE8-2176F58F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724698-A6E3-0EE6-F537-B91294F6F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B3304-7F2E-FB7A-3CD1-F9D48F2E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C378B-FB9B-2DE0-7502-306EC5B5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6E6C0-A851-1D8F-E543-C589CF97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39B60-BC8C-7191-AB8E-F539E2CD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BCF62B-28B8-FAC4-CB16-9443E316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8B078-CA89-C4A7-03E7-10C76D3A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B0CB7-8432-0E00-7A5E-26499CA82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B04D0-27CF-4B6A-9456-E6684E1C97B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D2BE2-AEF2-C4A1-08D0-3450DA26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BBCF-2B2F-5835-80DC-F47CC3313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D0CA1-1CE2-4D74-8B65-51CCEEE335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018" name="Picture 2" descr="133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44451"/>
            <a:ext cx="9070975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2024-03-10T15:13:56Z</dcterms:created>
  <dcterms:modified xsi:type="dcterms:W3CDTF">2024-03-10T15:13:56Z</dcterms:modified>
</cp:coreProperties>
</file>