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8A7A-7DA0-E0B4-E9B4-37F495D5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CDD67-2617-AD40-D22D-C1B9931E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1FB4-85AE-50AE-9C60-CAE6440E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7AE3D-25F1-5526-15BB-0594E97B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D315-F573-CEB4-5CA7-90717BD5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0FC7C-9553-5EC9-9ECA-E34207F2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9FF89-DC3F-0C32-B097-036BD012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54B94-AFFD-011F-BD70-DF3B2C6D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B7F99-94D7-9DDC-5C6F-E5090E0A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6F860-7768-9841-2D9C-E6ECD3A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6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4B84C0-0312-295F-CEC3-CF071A856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49C27-3BD1-D41A-6932-E2EEDA21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90CA-70E7-358A-ED25-4F72787A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C14EA-F3AB-E0B3-E563-291C3946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AF6AC-8272-7061-C351-C87905A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6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F9132-59A7-3A85-C04B-F3C4325C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A010-F9C3-6AA0-44BF-F0A0DC6F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EEA80-6099-7BD0-97E9-DD3F7C09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A7693-E7F7-2D25-0826-F462923E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B60AC-F64D-F04E-24CA-38CC7683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B64CC-E1D6-B47C-FF6C-68D8470C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174B8-FF21-7B9F-015B-6725F822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6640-8E10-3B03-A9DE-67D94D24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9EF3F-8747-5DC5-3AD4-66C3C9A4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DDF9C-3E38-C38B-2EBC-909C27D2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65098-3713-9139-1C4C-4096C551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59A39-6F93-DD4D-BC0E-09B61D2CF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A73FA-45FB-69CC-9EC1-93B8F1F8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50263-B956-0C88-5676-45181142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F633F-65A7-111A-A452-700EA9DD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C9060-9D37-2515-D63E-8D98019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3EF1-A370-DC3D-3F2B-6842F187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BDB83-3EBE-97D1-A90C-057273C0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9EAAC-FD57-4C9F-C465-E9090F87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E3DC1-414C-F2E0-8E87-947B34ABE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1A008D-2456-76E8-B5E6-F5ED079B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DB84D-816C-5972-E600-7DF32BA8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3A0E0-BC1B-09C6-2789-7794AE52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8D857-BA4F-FC8D-861F-B06411AC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10EE9-849B-C191-A1AA-9272A972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59C7E-7CA2-3058-5BB9-4ED42180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0257F7-633F-FDA8-36D0-A8817695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B9A092-6143-AF4A-050E-074E5D8B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05DEE8-FC47-7674-6463-CC4A0A39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F29AD-AE4B-26F2-E400-AECDC683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0C4DE-1EF9-681E-6F74-4FDEC99A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991F-E141-F7E2-600E-AF017F44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728EC-6573-4FAD-17FC-0A1B4A1E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6491A2-CA8B-DC0D-6974-9716F212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93FF1-38A9-8B04-077E-1E339592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10BDD-4662-3F4B-59FB-32BEE462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74D44-78C1-46DA-932F-A2C5E87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D8173-86C6-AB22-2808-0AEF9796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F9F0C-3F18-447D-78DE-2B28243B6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AE8FC-3B3B-BAF4-56BE-A61A353C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F3E25-8986-2676-A22A-D5E3149E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55322-6DCB-3E38-87F9-F68A2A7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3A370-7401-E714-32AD-E14D757A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B86C27-9E4A-7B88-863A-ABECA689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E4EBA-DB6C-D288-58E3-1097A382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4C3FD-E7FA-2B27-E2DC-BE11C9975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8504-E7EB-445C-BDD7-069696839B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E1421-6916-E952-E1CB-01BC8E517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D6ABF-CF81-7486-7F03-8ABAEDB47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1C57-885D-4143-8A67-42736074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066" name="Picture 2" descr="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2024-03-10T15:14:05Z</dcterms:created>
  <dcterms:modified xsi:type="dcterms:W3CDTF">2024-03-10T15:14:05Z</dcterms:modified>
</cp:coreProperties>
</file>