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43EF0-5541-3B5A-3109-B28AEEB6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DBE24-DE70-CFAC-8EC0-E5D1AC60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4D095-7B17-6B28-74B6-D825E75C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4F2C2-9D30-4E1B-8640-DB0C1EF5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E2A0A-E181-58FF-2667-9C237C22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7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EB0F0-2AB8-A878-FA13-FC69DC4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1F1A81-B10A-2B6D-D177-590C06F1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CCC2-6D6C-8E6A-4169-9ED897A4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09468-F931-CBDB-85AC-2D452BD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67445-621C-DF63-EAA3-AA868006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8F3051-4B96-4378-B427-CD0285EC1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91645-444D-F37F-E0FB-C73C2662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C6514-8F95-F6E7-6890-74FC9A50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144D0-25E9-7D9F-68C3-60B9B074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E983D-F436-3A41-B365-A8AB0A86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01EE-5E73-3378-9848-41C50BA6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78A75-2E1C-1623-E5D6-55B622B2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A8CBC-7790-E61C-7A96-96935C8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24F6C-02F4-592E-800F-247E2016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BA64-7D42-17CA-BC6A-E49D56B8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3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94F99-2DE8-532C-23DE-F1DE2520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60813-FE6B-FF5B-9572-CA655117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6B08E-8310-09EB-A39C-BC3F219B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97089-0EF0-D647-5DC5-D5D2187C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C0D8C-7637-222F-ACBC-696F8E17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2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711A-E8E0-C6CA-B720-A9F6AC1A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498E6-BAE9-7EAD-EAE1-406738004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8B832-2318-CD96-D5CD-D2E54C64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6D208-5C95-1BB0-9C50-ED4F1540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3AFEE-4D0A-D9CF-7894-580583CD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E9E94-C96F-07C7-40CB-E5192C4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7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373C-53AF-0501-F516-99D8FC65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8FA4D-DBD2-9F19-5209-1AF315D2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EDE773-64B6-11A2-4916-B1556B797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59ED9-1F9E-9A25-1A04-96DD88BC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9F0203-BF67-726E-7767-17396079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F81F49-E56E-E577-D544-F4189DA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65E69-40AA-0C7F-95B7-4DD2DAAB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B0E18-AE5C-645A-69EC-D1AA2B6B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77E6-6D54-4247-93AA-55F5357E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A8EDD3-F0B4-5F86-ADB7-C18F8DD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A65283-C477-8D2F-7EE5-28E4994E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B133B-6D92-30C6-4068-665C79EB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495FFF-C8DD-E617-15D8-52D11308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B3102-0117-668C-4540-E0A40FF6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AABDD-8B31-1B87-0894-B927E7EC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06FC3-4D02-9106-0B46-8BD352DB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C9877-4113-466A-F36C-6E393D93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D70E7-7EF9-F42E-1651-CC8FFF009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DFBEF-02C6-DA60-3E55-0D18A299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EB052-751A-BEBA-9AEB-355C8F48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91CE4-0A7C-3EDD-7C80-12B76581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7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00C69-61FF-BA67-CFFB-64EEA9ED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CF205-D506-CFE5-DC3F-AF9F734F1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9A771-E025-5317-F189-D1D4074A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81879-170B-5A97-62D3-A8940480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F31BF-8C67-5182-729E-B0F37DE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07A39-29C0-1F39-4C98-9DD51BDF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6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7142D-1308-539F-AEB9-C8BCFA1C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EF99E-D920-ABA5-7CB3-FEC53B18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15795-CC41-4F6D-9F41-F3DC7BB58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94EC-C5C4-4BCF-AC84-CF872A864C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10801-EF2A-568F-603F-785C4D64B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92645-2918-166B-E51F-ED66CDE8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051-1319-4CE5-AA4B-2E2F6D736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258" name="Picture 2" descr="1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2024-03-10T15:14:35Z</dcterms:created>
  <dcterms:modified xsi:type="dcterms:W3CDTF">2024-03-10T15:14:35Z</dcterms:modified>
</cp:coreProperties>
</file>