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623BA-4EB3-BFDF-1D26-CEF6E6A00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E1703D-966D-2BA4-BAC5-8C6EFE3B9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CC9F80-4BBA-6498-D4CD-EC6121BB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ED1A-B299-4602-A9B1-FA356DBC8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527B7-5AA6-5164-F1BA-5FEA516C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8117F-B6B3-0DD4-6CDD-3417C0C0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03CA-B80D-4117-A617-953BB75C8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09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77F85-B021-B56E-499A-3EBA38BA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CD1C19-92E4-2787-2EE7-72DA31075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C3D06-7BB0-90B6-1D4E-3C01E70B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ED1A-B299-4602-A9B1-FA356DBC8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CD03E-6DA4-E430-32E0-A251B815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6C636-35E7-6137-4FDA-7EA748FE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03CA-B80D-4117-A617-953BB75C8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7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D5271E-973B-89D5-9702-97377C1CC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11EC16-695F-A5E7-D268-84B0AFFC0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A1118-5703-B755-23D1-D6021936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ED1A-B299-4602-A9B1-FA356DBC8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AA72D-AFEE-653B-3263-83AAFD5B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13CC3-8E2E-65EF-B1C7-7BE59B58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03CA-B80D-4117-A617-953BB75C8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4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D0B92-22BE-F726-C7C3-2797ABA3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3A25C-FC91-69DC-959E-03853C08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2EBA0-D216-54CA-25DF-9858BB8F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ED1A-B299-4602-A9B1-FA356DBC8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AAD22-6B9F-DDC1-3901-18118499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F97711-718F-237B-9CBE-EFF1450F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03CA-B80D-4117-A617-953BB75C8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64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E1C30-5769-C8E0-26CE-40A383751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201805-03DE-5479-D620-D0B4AA3E9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C88737-03E8-F2EC-31BB-CE68B41D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ED1A-B299-4602-A9B1-FA356DBC8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08242-5FC0-44AC-DECC-14C3D509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986A9-31F9-D151-742C-050D0BE3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03CA-B80D-4117-A617-953BB75C8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0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F5576-FA2C-D443-AA76-AC40934C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FDB7D-D334-7855-3EEC-733CF21C2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4BE2B6-A82B-2D1D-C07A-0B8C4EDD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D2DE32-4538-DF83-31DF-3EA46EE8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ED1A-B299-4602-A9B1-FA356DBC8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EF113-99E4-9CE6-71F0-96291D71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0F45E9-1AD9-A3C8-F5FA-048C4CA1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03CA-B80D-4117-A617-953BB75C8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9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9B2B2-106F-8938-FFEA-93F3A14F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CF07AE-9FFA-D559-5F2E-B8642E8F3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09B61F-8833-C540-229B-E6D44CC7E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0E5722-082C-1C40-FF1E-8FCAE552D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3C4091-173F-8081-15C8-041A26678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3948C6-004A-B8BE-DF65-31B997A3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ED1A-B299-4602-A9B1-FA356DBC8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B4A67-75B4-05F7-52E5-731FFFFC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DAE652-205F-3485-0AE5-54DEC52A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03CA-B80D-4117-A617-953BB75C8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18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8911C-9454-E1DC-4905-15C3139C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9CB895-AB1E-AC93-F109-9A35585B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ED1A-B299-4602-A9B1-FA356DBC8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350B42-84D1-511F-83D7-321BB3F6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EBEBEA-F59B-18F5-6C6E-BD046353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03CA-B80D-4117-A617-953BB75C8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43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212092-1003-FF23-22A2-A741AD02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ED1A-B299-4602-A9B1-FA356DBC8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3A762F-F900-0852-5AC1-2A2F43AE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20096A-8A41-0669-E3FA-C149B00A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03CA-B80D-4117-A617-953BB75C8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2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75A05-B65D-81D4-4461-ACF489D92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7B461-4303-BF36-CEA0-EA0ED6253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BB6A1-D682-70BA-6221-3D2DE44BE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AD28A-34F8-79CC-4E03-B0E9D252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ED1A-B299-4602-A9B1-FA356DBC8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D25F09-0D2F-C2B8-3467-8579D70A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70FB69-0E6C-EE45-16D1-3B527538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03CA-B80D-4117-A617-953BB75C8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A9805-85D5-ED31-09B9-7BB89D8F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77DFF1-B51E-A2F9-4071-C9840DB14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B7B9D4-E2C5-89EC-9CA3-E47DDC5E8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31A416-9097-A4C0-B8E6-390B3CCE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ED1A-B299-4602-A9B1-FA356DBC8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91E249-0959-0B92-C217-719A6122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A4B98A-135E-CD1F-CC6C-6188A25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03CA-B80D-4117-A617-953BB75C8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3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DB2053-618A-4CA3-A8EF-A301FC4A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2AD6C0-0FCF-DEE7-666C-69BF2165B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FB4A0-E8F1-88FA-4608-36F155EE4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8ED1A-B299-4602-A9B1-FA356DBC87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F3E89-2CE9-C829-E140-1E80A9A9B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91A9A-BCEF-BEF9-BA3C-87C382A6A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203CA-B80D-4117-A617-953BB75C8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94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7282" name="Picture 2" descr="13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2024-03-10T15:14:39Z</dcterms:created>
  <dcterms:modified xsi:type="dcterms:W3CDTF">2024-03-10T15:14:39Z</dcterms:modified>
</cp:coreProperties>
</file>