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A7B2-5C62-B0DC-E1F6-796158909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570C9A-0E27-FFBF-000F-02651DB4E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35809-610A-8230-ADF4-F433BD53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635E3-B9CB-9721-7BAC-2973C720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2DFE-DAEC-DBE9-38B3-B2FD6162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3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FF33-7CE0-BB0B-5CFA-15B9C4AC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073D3-77DC-4D0A-9644-5AE910C64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BF31E-3098-668C-AABF-E45F4689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5B406-ECE5-B12C-E908-FAA29BCC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C527A-29A6-AAF5-4122-4008ED14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4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1D061-3DDC-C065-8E3E-3A87743C3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A2DA4-9434-6AD4-D322-DC43AB60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50D2-5FEB-10A1-2F5E-8B0BB49C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FC59A-9114-2B62-96C7-7AD09D1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702EF-D0DF-6846-008B-40CAED75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FB34-5A59-98B6-EF5A-6F98ED25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3C8E5-FFC9-7A6B-01E2-89769E1D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738D7-0E7C-4FC1-2F22-3CC1F576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09FFE-C9FE-EC3C-B01B-BB3875FE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690B1-31E6-1179-9ADB-B3A84342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0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86DA-51FB-DB7B-5C0E-542FE736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50C9D-EE6D-2C35-43E1-18F9E624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EF928-5C4A-BECA-53A3-56E09538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61D41-8587-6D38-893E-0C331D39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E8D26-DB37-51E8-7678-9EF5E08D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2DCC-7790-474B-C1A9-F5FE634D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B6331-8FEA-8E1E-D07B-36DC30221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10365-CD0C-C57B-BB3F-DA925494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18E10-1FEC-E057-CFF8-7311357F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E6FD4-7534-FA0C-080B-D9A52223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A50F8-A0C7-DE5E-8AA3-199EC3BD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88FBE-3892-6E22-DC33-B4B00B92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0FF59-EA6C-2261-38BF-06564A0A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ACB5E-486D-0863-DFB1-E9F126DF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FF26A3-589D-9B93-607D-DD17974AF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79483-1A2F-B17B-249B-99A71AEC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9C0DF1-29B6-ED53-FEA1-684D8F9B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9A822C-78D7-9EFA-671F-5B4676F5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7F2760-1D18-EBD3-FC4C-14070A96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B7024-2654-4C26-33EF-2FB37AD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E186A2-7327-FE6C-AB3B-22F30AD5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3AAC2A-288A-F7D1-EAEB-C878EFBC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D51F8-6BFC-1086-2E2B-C69DE51A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1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07D345-9A4B-A14C-841A-7A67F535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BC0AD-DF71-88DA-F8CA-FAD1BE7B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030DA-76F1-34A9-59FE-BFE2F4BC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05D50-6B73-C9C3-93E7-987275F9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436BA-FED1-2E7D-87D4-5164E5DA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039AC-AC32-4F30-6A1A-98EC3CD76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886B8-E84A-9215-9CD0-AF155B9E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A9D6F-A467-653A-38EF-D9BA5657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65C27-1119-991F-ED6C-3A794CBB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4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5DE0-DE48-B31F-ACA5-299EC030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CCF09-03C3-853A-E2EB-44F3F0A2C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AABD5-57BC-75F5-88F5-98ABA02E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AC5CC-4ADB-CD6A-7006-DE2175E0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5E0C3-58BC-1D98-27B0-C8266CA9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56348-047A-0363-933C-CC55FD3E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AEEE5-BE56-8CF9-45C0-A2DF8AC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72C3D-69DB-D0F1-0B61-979ADE2D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E9F56-D6ED-2818-201F-14A76E885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98D2A-BD94-4ED5-98A3-93F583DEE0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2579-2670-404E-D5BC-4641CDCE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BAF2C-558A-372F-A040-165F8DF4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55A0-6F81-4BBF-998E-BF20CBE54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7282" name="Picture 2" descr="13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2024-03-10T15:14:44Z</dcterms:created>
  <dcterms:modified xsi:type="dcterms:W3CDTF">2024-03-10T15:14:44Z</dcterms:modified>
</cp:coreProperties>
</file>