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1D1D0-ECD2-4591-B45C-238F6EC64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E4868-68AF-0296-6669-CA2B3C5E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275E6-8AB1-1E0D-6414-8B162681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FD95F-633A-6D64-154F-297C2D7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CB6F8-F201-1E5A-655F-1BC84F41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16899-8561-B55F-3BB5-F96435D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E97B1-403F-6605-2033-81F95638E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4C0C5-4E38-C9CD-0613-BC90BC0B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FBC9-2326-ED15-42A5-4F8B1380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0C3B9-7A08-19D1-0347-45055E86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72A88-2C54-A67A-C3F8-EEA01938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36407-041F-C1D2-A15D-6100F5CF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33C60-6B90-5327-8800-41B1163C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B005-686D-E7CC-69FF-915F73F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5C43-38B3-8EFF-15F5-5B542D4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3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DCF95-88C0-EFA0-8A4E-CAB8E409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499F9-98FE-9D95-8F64-DCEBB28E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FB473-ED67-EA09-5D57-44938B87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16E6E-4252-BF89-85E9-DBB2D6A0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EF34B-4DDA-A181-E103-CB1CA2A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35F7-C6A4-8240-9531-A648F3D3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66E3E-BFED-072F-3393-3971A9B3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6E219-1FC5-6DF0-E27F-FEACD3DD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A6135-5F66-825E-A025-5EC0942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3F40-3966-8DDC-213F-0F05BE53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561-C75A-BD8B-1A3F-85A0FF5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75453-DF35-93FC-FBB5-542E747C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DAE43-ED76-C104-2F8E-A9EB9240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0D7ED-DBD3-1AEA-0F4D-73888869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0BBED-441F-2DC1-BD24-B6665689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FE976-54FE-8A56-CE37-A22A5418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2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A735-6000-CDCE-B7DB-1B1D62C9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4535C-09D8-C0A2-C12B-3FC977BE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5A47A-7EAD-3810-DA0F-3947F814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59358-15B1-8B4D-BFE8-6959F6090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60106-908A-D7A8-FA3E-1F04CA85C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C80D4-1EAA-473B-E904-59E87A8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15209-8DFE-BC42-4D6E-7A43F8D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71352-A3E3-606D-3A62-F4E3B5A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8BA1-51A1-FD55-3955-4149A319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F9CAA-58EC-E3CA-B8BC-2B0AF3E6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16162-261B-C8EA-D053-760C44C9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71E4C-1B8A-F1BF-B0E3-C62C37B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9B57D-67CE-455B-62CA-C57B6B89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C5C943-DB93-8DF4-609E-2E0E6661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47D9C-5D5D-F009-2160-5F78652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81-0DB9-A135-6582-A3CD77C6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42527-EFBE-4F49-58A7-F03061A0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7F4F7-4C92-80D2-8778-139714B4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7083F-E9CF-D065-FE69-B5137E2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6AAE4-DF6A-3E2F-33F2-CC77FCCA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01DE0-1552-9A87-756A-E8BC085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4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0B20-AD21-4B2F-98B8-EE353564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A81FA-EDAD-96A8-9C8C-649D1F5B0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D7D97-B9A2-3B44-8280-16CE8F47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B97E-909D-6CAB-F84F-28100FE2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754EE-E0D7-6B53-217B-760A3D20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14B70-4D4C-9D5F-B497-5E51CE6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56561F-C5AE-F30C-50E9-9088D934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013A1-D81F-22D5-8266-C8815123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624B2-5854-DADC-8C3D-6F41E964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3A80-F418-4F10-9473-648ABBF2F0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0761B-E5A9-CB6C-B87D-1345723B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CFB78-DA0F-AEB7-D8BA-886B420D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102B-1126-499B-B644-43CB8C790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9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330" name="Picture 2" descr="1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0355" name="Picture 3" descr="13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2024-03-10T15:14:48Z</dcterms:created>
  <dcterms:modified xsi:type="dcterms:W3CDTF">2024-03-10T15:14:48Z</dcterms:modified>
</cp:coreProperties>
</file>