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3FB4C-110F-8A4D-4161-42B0B2E19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71DDA-D8A0-2CDC-32F7-FAF0A4EA8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5CF6A-C7F2-09E2-C459-E51CB290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1FA5C-D7FC-189A-2829-AFAA38DA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DF772-8F27-0C2A-3167-FE38C49D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2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B374E-6DF8-2F6F-73CA-ACFB7925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9C2A14-F095-A445-2D26-9A1EA0CD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96119-73C4-1FF6-5CDB-AD26C9F7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05182-3FEC-1A26-ABD4-FC229236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11064-CE22-9350-76A6-DD2221A4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909EFB-1347-29DC-70F5-E9F27AC4C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B92A1-83AC-DF36-02FA-48B9A992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E0819-B245-6C81-C5AF-865D40CB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BB376-BC83-3945-BE63-E8320F8B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ADA05-31DB-A2F8-5D72-C2E3302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1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89037-3AB3-3107-F129-C77ED828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C78AB-B6D3-6AEB-DC2B-BF3D5ECC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A667A-E50D-FDC7-EA2C-32E6FAF7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125B7-54CE-6FE8-110D-79DB39A9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B3D17-03A9-EFBE-F26F-84FF79AB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2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247FA-CDEC-39CE-5F6A-A7302CD4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78D46-84AA-A913-0239-6015AB0E8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7C659-8ECE-8200-1E9D-EC16639A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00CED-6A49-FB8C-ABB9-E2059EA7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25260-E8B0-EAE4-76DD-A57770AC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DB94F-ECF4-0D49-3647-0089A9BD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8FACD-540E-5B73-9533-226E368DB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8E4CF-4E52-49D7-CD85-A3B7BB25F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E3FD6-43EF-9DE2-0FDD-B6A050E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8E823-8536-915F-0CDD-E912A8D2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2F7C3-3E6F-4EEA-C04E-D905402B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64753-C386-5785-6928-ADD4DE80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3CCB4-6A4B-287A-90DD-F1B885590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5A6BA-AAA7-F417-FFB2-9FF61FE82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AD57C3-6D09-4E4F-132C-D58A8DA8C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C770C-D905-AAE7-CB38-793F1C852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9D874A-E6C7-9F62-3D5D-DD33855A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FF9E3F-E625-C6F2-A811-1C87EF0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9A78A4-B169-05FA-5FEC-BE1C5209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2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9CD51-5FA6-7736-182E-FCEC10EF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5CFF03-B684-21E9-643E-09B7D9FB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CEC56D-DE22-476C-9A2B-475893FB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37EDDD-4DD0-C0D1-4C5E-B8D5B94C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3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33EEEA-D735-318B-547A-90E2F034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E874D0-066C-65D7-455F-17E16542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E03504-EC6A-D418-52CB-53B9164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60E01-72DB-5AB3-BC81-CB0A06F9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E882D-5CD7-64CC-0DAF-DE2A69A2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3504DD-6133-3FF1-03DC-4566272BC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18FDD-04F4-64AD-3506-22476721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00DCF-A759-1F38-E71F-417C37F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0E3A7-2A7D-058D-16EC-C96EB0CB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BD199-CDFD-CF0D-975A-CED77F50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6BA031-0274-9545-0CD6-ED41FDCFC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CF3114-D6E3-E524-9270-35148C8B2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19042-CCE5-2BEF-D52C-F72146D8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D035B-F3EE-1D47-843A-0A8A9528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0B1D2C-626F-4D70-27C6-342DF01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0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F30B8D-7FBF-8873-D03D-B690DD5F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7F0EE-F4F8-8159-8E1B-81FC13340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2E6E2-FDD2-07D1-B3BD-461AF6CE9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78B7-CCD5-4C5A-9C51-B76C41ED7F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39C78-4E3E-CE2F-BE77-087646967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FF078-466E-3549-A97E-06E8AEAA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01DB9-78D4-45BE-B03C-0E1198DE0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3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9330" name="Picture 2" descr="13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0355" name="Picture 3" descr="13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2024-03-10T15:14:52Z</dcterms:created>
  <dcterms:modified xsi:type="dcterms:W3CDTF">2024-03-10T15:14:52Z</dcterms:modified>
</cp:coreProperties>
</file>