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472AC-025B-F422-946C-277C0FF93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D78A6-9973-ECAD-5EE9-C9E1A7263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DBF3B-733B-43E8-DE49-7F4AC181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7FD4C-6567-E03C-D023-B1A5D735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7B94A-F2CE-88C1-B775-DCE50511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2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87BFB-BD39-3B2E-3582-6F3E1AF8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EEA91-3C88-1C88-FB1C-6865982CB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43C58-C213-7C95-390F-41C38062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B5CC0-9DD4-2BD7-71E9-55BD2E8E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6C3CC-C397-C545-535E-FAAC1703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3BAD3C-24B2-E00F-BDB1-1BC01D36C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FCBB4-1B19-889C-0B47-266788F6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DF9C5-4290-647B-9EE1-9D3FABEF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D3A82-3251-840B-C276-20467BE1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3B656-DAAC-00FA-8BD2-8F028E97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5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6F3D-901E-B5CE-E288-CBE033B4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EDD8F-2F26-ECF2-0FF6-46ECD14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BA2B1-DAB7-2B74-9CDE-8C340E78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B210-ED5A-3CB8-ABEB-7ABB73C9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05641-0EBD-0EBE-9051-3B0DC11C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172D2-5C7E-2C55-9D0F-33F5D069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0AF85-A19D-C395-69B4-BB4D7DE4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399F1-25DE-D340-6A00-5976712D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61AD6-E5E7-7A39-0C1A-DED5B417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ACF57-689E-F402-A074-6F1C6F60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4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B08B-3053-EAB1-FBCD-C4032B90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3B6A1-BC93-D58A-A506-F0C2B300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C521F6-9D9C-E51E-2D53-1949B177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D698B-20F6-C3B1-EFA1-E1080260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2B0E6-E199-A0C2-3442-D59DB6BD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65BA7-3197-CDFE-2454-D025332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4F0DA-E184-390D-7EA7-55FE659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2844-1FB2-9679-C091-AE9C2E4D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8E5B3-1814-9A96-9FC8-A9FFCCE6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D8E30A-30E5-6EF3-ECB1-1DAE12F74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1FBED1-DF65-ED41-CE5E-D210E19C3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3DFFC9-2452-A1A8-66B6-190C9594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F64FA-5CB1-48BF-681C-7AB5AA43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C931F4-E63C-097A-C126-085AD96E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0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08426-72F7-B9FA-0475-4167464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38A02-5938-3EEE-77C4-516206D9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6EA2D-77A4-A676-357F-35027056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EF559-9FC5-0531-69D4-164DB38C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5C150-2739-0AF9-B0C3-91942A28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7400E-14BF-8CF5-E737-5DA76C37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C8394-C1B2-A144-ECC1-F67FFA24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D7A03-C330-381D-FD8C-03364CE2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560F9-A6FD-0F90-8ECD-449E8A43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68CFF-1C86-DE18-83F5-56AD8F565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9BA9C-8AD9-3A3D-0753-3D29B5B4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BB439-0D08-9A7D-ED7B-F586E23B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8C7AB-BFE0-5FE6-DEB5-25BFA2C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7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AD0D-9C99-4DBD-EF59-2AF5278C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75C6F-E6A8-5E14-60AF-D6749413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4041A-A913-A4F2-CE28-3E619C88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9A51C-DAAA-1D2E-096A-8AC6FD4B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EE71C-B228-781D-3424-EA10D0E0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5D16D-D8A1-181F-3FE0-B81E1BB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08265-7AFF-75B5-CCB5-F14FDA66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F1609-ECE9-1C23-7BB6-C791F7CAB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9C632-C0F7-077B-2D27-B2709671B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3E66-3B18-4D2C-B9D3-7055A5A5A4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2CBA7-BD06-DB99-2A9B-93E9E8004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E13FC-10C4-A79B-6B53-7673DA55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96A8-24C3-463D-90D4-4CC0539D9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2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378" name="Picture 2" descr="1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03" name="Picture 3" descr="13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2024-03-10T15:14:56Z</dcterms:created>
  <dcterms:modified xsi:type="dcterms:W3CDTF">2024-03-10T15:14:56Z</dcterms:modified>
</cp:coreProperties>
</file>