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266CE-D14D-78BA-37A9-D86F6BA17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066326-62BB-D8F8-E142-E478327C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066EE-377F-35CF-31B2-CB0C7A1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58FED-485A-5CF4-D23C-C75083DC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12C97-DD54-82E1-70F3-8AF8267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6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7B9DE-690F-4896-65D9-80928C8D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99F09-088F-14D9-774B-36BB87F48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04CCF-6DDC-9B4D-36AA-A03DC57A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AED58-E2BE-D015-0C67-16568A49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76422-DDA6-AA94-F230-14938813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0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0D37D-FACB-73F7-586C-1CD318CD0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97A11-F02C-192E-4244-A7B30E59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BD644-C0CB-2572-4520-5289131F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D8DB9-7ECD-F7F4-F888-D13F4EC5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0DE08-92D9-A5FE-7824-AA1F108C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0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FD988-4BD6-D8F3-5762-A19EDD45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0F14C-5EE0-91D2-E1CF-9995F51A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82BE3-3708-10FE-BBFB-6F6E9D4E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2B2FB-77B1-F9D7-AC16-F709003E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CE0E-4026-26C3-7155-8B8BCC0D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2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2C222-E0D0-4512-89D3-C15BC8B0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DAC75-BB90-CE0F-84AC-8C6D6488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3927C-CA69-8791-842E-F407563D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21D38-4F49-0112-2CD2-EDD6BF23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EF1C3-3C45-F957-8514-9882C519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79954-D5EC-2F9E-0516-63AC7E7F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09B7C-696E-A673-931D-C7DE7D7F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26C7-AB70-D96F-6AE0-674BF4B7F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FEA32-2365-441D-95EE-36C0B2D8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9FF21-7FC8-8779-D4AF-43647DAA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84B7B-3E80-68DD-6B1C-BE52AAE9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1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887DC-8EC3-7061-C690-3BA3B0F9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9CA778-F666-D9B3-4B7C-190683CB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063DE-383A-F296-5A94-BEFA515A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3D9493-B8AE-0C64-6F1E-83041E16D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EBFD0-DF71-E13C-2FDC-CC0770943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3E277A-4F52-E942-1B79-1D00EB10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1B32B5-A70E-5CB5-6221-33B37A56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9729A-C26E-46B4-E795-57340AF7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84749-1A49-FC91-7E7A-A1F19BE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4062FC-9F04-648A-1D6D-D0228768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813CB-E35B-B4A4-1BBC-BE4DF7F0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6B41B-FF87-225D-F986-9B30AC9E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9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FE686-12BC-FFC3-6667-C26A5CF3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DEB723-C3C5-29A9-98AC-B66184B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6DED3-5005-7B89-1D10-110C513A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1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9F76E-1BB0-D6C0-6176-E3EEA5FD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49390-FD97-09F3-DEA6-29D36730D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B881F-8BC8-E1A8-2366-1655FEE73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092D8-CFAE-6878-E5D1-77CB3686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90D77-6B0C-CFA4-E402-BBF33177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0EDA2-F121-6A39-0B5F-7BEB4DE4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3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9757B-FBE8-C37C-E249-69F8C66C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EB9B8C-A812-8B19-1257-DABA4F43D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730D4-7BA5-54EF-4407-7D3689FD9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F0AD8-FF25-3669-28C5-DAF0E7F4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66334-93A2-35CF-20B7-96202D40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12189-A980-A851-AC29-7FF44BAD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BC73D5-FE1C-8A47-FA61-CD698849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92B6C-999C-FF97-7CFC-EC147738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73B3A-0474-F11D-4EDD-A8DAB13DA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2747-FCD2-4910-9D81-A59BE09DB5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0F1ED-8B49-3413-AD5A-A06985B71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99340-5CCD-D1EA-2B57-8E7EB33A3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60E0-B3A2-4A67-8401-050ED124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378" name="Picture 2" descr="13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03" name="Picture 3" descr="13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2024-03-10T15:15:00Z</dcterms:created>
  <dcterms:modified xsi:type="dcterms:W3CDTF">2024-03-10T15:15:00Z</dcterms:modified>
</cp:coreProperties>
</file>