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BFB2-BA9B-90BE-28FC-A0853A9B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672CAE-B82A-E54E-E16B-92AA315A0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1B3D7-EF6E-EA4A-2581-6DD08EAC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4BF9B-CC07-09D4-DEE5-2F902969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570F-5D9A-E1F7-5589-434EB0E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8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120F-1F5F-E400-CDDF-5417B029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02A15-FEA0-B1F8-1A78-1B61B06A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17219-C011-9517-EFF0-234D3CC1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A8DE1-17BA-38EC-584F-95648B8D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89833-D7CD-1BB4-4D64-D679D1A6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3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1AB582-47BB-90B7-BC72-6E4E508D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CBF7E-06DE-DC43-115C-6553F17D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57EC2-DC78-79CD-E358-B2B8D459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4E5E8-0FC5-D124-67C9-3DD71E81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C502C-08FB-5721-8488-B3B05DAE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210C-1F09-E82F-BC38-33AB9525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4085B-E03F-258E-F18A-120F25F3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2261-F356-3D99-2F30-C6DB5CA6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00C8E-9E84-03AE-9411-BC38CCCB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3CC69-D680-C6F5-2BCC-FFB13E61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2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5630D-E7AE-6AF9-78BD-AB1BEBBE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99514-D257-1C8D-8FBD-7872C6AA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53E3C-771E-C66F-4D65-C4AD5BF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1E3D5-66F1-A532-8BF2-FCAE917E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E6C5B-F813-47CE-156F-C921BB7A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2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27539-218D-4457-4260-9FE04C0B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F87C8-401C-3038-CA92-2694B3A96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06562-D819-C5F4-79DA-6939F429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502BA-9BA2-EC78-68E1-C6C8BE95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4B508-B801-5A77-763B-A5092C07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39668-0188-4764-3EA9-332B9979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6A5CC-57F4-2AF5-B6D1-3D8A10FF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790AD-8FAF-FDF3-8257-90DEE97B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ED819-FC8F-1D2C-EBB6-02D36776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34D16D-E338-2DBA-4717-5F163B600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EAB9D4-C592-008D-D79A-1341BFC8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49EDA7-F8D3-54BD-7EBD-136A794D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B3CBFB-559F-3043-CB81-D98FC0DB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2970E-EA95-6EAD-E561-F0398AC3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2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09847-BBBE-E430-F8D6-683012D1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0F0A9-F9A9-99A2-3DF5-49E3BB0D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F6F4E-BAD2-3C42-E0CD-1957C95D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71D77B-0710-9D1E-4ACF-8E10796E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47D5B2-B885-8261-9194-2DEAECA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7E2207-3F6D-4BF3-3D5B-9848F6AA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CAC23-B5D5-1912-30AE-407BE82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54DA0-488D-3AEC-1234-4CF2045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6B334-16CA-4DAB-868C-E8ADFD55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F495B-B41D-195C-0A0C-4300926BA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5BE66-8FE9-6567-506F-0E069AB9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5A402-D161-4C17-7307-6835AE93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67C6-8899-EFF1-E6A1-CF705BC8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8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D0E5F-950B-5094-04B7-C6F18217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39474A-C8A8-C917-CCC7-75FBFC5D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549A5-9B81-6B68-F01B-E46C0CE7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BA561-A6FC-2183-67A7-996FDF97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98719-F4EF-57B3-6071-24B042A8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6C1B9-2333-3D4F-6BCA-800591B8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4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B61463-AC85-F5AD-E3A6-51456D9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497C1-02E1-97A0-FEBC-38232EB6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E8D9F-C7DE-9E37-5B51-3B465313A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6FE97-22C9-6BB6-2389-DDA95D2A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4D844-84E3-D3D3-92F1-16B45400B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 descr="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2024-03-10T04:37:18Z</dcterms:created>
  <dcterms:modified xsi:type="dcterms:W3CDTF">2024-03-10T04:37:18Z</dcterms:modified>
</cp:coreProperties>
</file>