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C4730-E1A7-11B5-A007-09D7BE689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0C7324-3206-84E9-CC10-4ED7FFAF6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68747-F2EB-057C-DA26-E5191DC3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BB8A-A86F-43CF-9FEB-765786A9FE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25A37-48CD-9C10-0A06-5B79485F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218B1-0555-75A9-CBBB-14A95BD5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E479-A85E-4B76-A428-EE01C837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76664-D235-B6ED-404C-0535BA87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D331AF-CAB1-5B91-1BA8-2C8E6EBB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71804-14F0-2F58-D7B2-A059D429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BB8A-A86F-43CF-9FEB-765786A9FE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D60E3-7212-60D8-ED73-798A3FBF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472AD-3B2A-7C08-6386-61302AE8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E479-A85E-4B76-A428-EE01C837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9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C6EC4F-E2E1-60C7-B82A-D3A7E760F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E99DB-32D8-B8C1-6322-129505F8D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55837-E3FB-9786-F4CA-8F60A1A6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BB8A-A86F-43CF-9FEB-765786A9FE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D4FC9-C997-FEC1-F1B7-98579C58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E368F-E870-0DB1-30D2-435F417A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E479-A85E-4B76-A428-EE01C837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36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3110-BFDF-292D-544D-DA0C6D3E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FE9CA-4F92-B809-C32D-C9D66DF9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E5CF8-814C-BF07-03A8-FA1B4700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BB8A-A86F-43CF-9FEB-765786A9FE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A6099-3FDA-782F-E6A7-2059119B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CC10B-0153-EC09-2F35-E1C16E6C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E479-A85E-4B76-A428-EE01C837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2F80A-24DF-2A71-20AB-CEB5502E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BD781-EF99-0F87-1AB6-BDA6B351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7561C-9AB0-D293-4056-5473F7C6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BB8A-A86F-43CF-9FEB-765786A9FE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EA6F0-4224-9DCC-202B-A862B900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38AB4-9DC5-8156-72B5-D5B5898D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E479-A85E-4B76-A428-EE01C837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2B6D0-DE46-0270-C645-B74F3DF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EA7F4-38D8-A262-3633-7427FC401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83DAC-2B75-694F-6D5B-BA3039A87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82007-A114-AA9E-2350-2EE38401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BB8A-A86F-43CF-9FEB-765786A9FE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DF7DF3-AC45-EF6B-D266-168543DF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B24BD-9BBD-E4B0-47AD-34DEC58A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E479-A85E-4B76-A428-EE01C837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9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AC86-16F3-3C6E-F17C-B4D6C072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DD397-BA19-6F92-759C-961285FD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9A5DC-9B1E-ACE4-31C8-2FF0B1C1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52D7C3-9CC3-5618-0F2F-1624D7E8E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C38AAB-B700-BC0A-5C61-BE26F5748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C32E19-39E0-FE79-4A15-1B334B56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BB8A-A86F-43CF-9FEB-765786A9FE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2C95FA-E97F-AD8A-198B-58E36E51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57991-236F-832B-D434-6A5F6C9A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E479-A85E-4B76-A428-EE01C837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6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35367-43E7-ACE0-223D-CDBD167A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483817-8B35-E7D3-23CB-C9DDCECE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BB8A-A86F-43CF-9FEB-765786A9FE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82CF21-8C37-3742-1883-163E8EB9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1AD2BC-9C1F-725D-9098-6A28A774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E479-A85E-4B76-A428-EE01C837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2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F3DA4F-BE2B-E865-B34D-18E7AFF9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BB8A-A86F-43CF-9FEB-765786A9FE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5F845D-E53E-BDE6-A8A0-3A7AD780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A37560-3481-6980-22E5-A00B1735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E479-A85E-4B76-A428-EE01C837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6FFBD-FAE9-0552-A7B1-BAE26598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B86EA-A177-0FEB-99E1-22F1018AB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505291-5E2B-35BF-B087-4199A55B1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C3D52-D057-7A45-AD18-A7B3F45C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BB8A-A86F-43CF-9FEB-765786A9FE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3F14C-4EE6-1456-7A97-FD167A09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937B2-82B6-CE7A-22DB-BBAD170E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E479-A85E-4B76-A428-EE01C837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6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3605E-E20F-EE0B-89B2-28F6AB27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6C85A-54C2-5A73-7E29-3AFB796BD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539334-8445-8A15-65B6-DE284FFDB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F151BD-9484-C8AF-1327-8C0D0A39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BB8A-A86F-43CF-9FEB-765786A9FE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3AD57-7E28-149A-4D38-50A41B11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FE7DB-2717-EFCD-6146-7D96C9A6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E479-A85E-4B76-A428-EE01C837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C3D582-1587-44FF-AE99-66A0100E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291BF-FBA8-AB5F-A28E-54E54F9A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C34BB-7D1C-1E3D-0F31-221EECEF2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BB8A-A86F-43CF-9FEB-765786A9FE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07810-F451-CD9E-C23E-92F756856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6905D-63DC-6885-9756-B1A58B48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E479-A85E-4B76-A428-EE01C8375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3426" name="Picture 2" descr="13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2024-03-10T15:15:04Z</dcterms:created>
  <dcterms:modified xsi:type="dcterms:W3CDTF">2024-03-10T15:15:04Z</dcterms:modified>
</cp:coreProperties>
</file>