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6E6AD-C4CA-B137-E601-B9EFEB680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769E06-97D6-B767-9624-D4948C6D9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3CC1E9-4B15-B2D9-CA1E-38D564A3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CB38-9B5E-46D9-AC31-16C69DF3F7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606E6-3F86-A65A-40D0-38C98221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9492A-2596-A97F-8E2F-A416A429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2CE5-A586-47A6-ABD0-21B92F2C3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9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9C082-C997-572E-D0AD-5C22EBC2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32B004-0F5A-6BC0-DDCB-CF4610AFE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59712-B1E5-2644-3922-14C24953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CB38-9B5E-46D9-AC31-16C69DF3F7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D169F-1C74-F99F-7178-68F03C51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FCF17A-6DCC-728E-E7F0-D5776E3A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2CE5-A586-47A6-ABD0-21B92F2C3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4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5FFA88-90AA-6BA8-1933-3110CCB2C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D776C1-E92C-CBE4-F457-25D83ED17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B3F2E-2DB1-800A-3BA8-237955A4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CB38-9B5E-46D9-AC31-16C69DF3F7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8D277-8A4E-B8E0-1000-F9A80295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4D4B3-5E2D-D651-2645-AE9AA69E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2CE5-A586-47A6-ABD0-21B92F2C3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88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6828D-9D10-9A29-6BDA-77B5E497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83101-77AD-FD85-7395-2795A8BC7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275AC-5F8C-F4F8-8A3E-97C9B4B7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CB38-9B5E-46D9-AC31-16C69DF3F7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29EBBA-29DD-ABAD-AB01-7E3ED833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E3C87-64EF-D3FE-8A56-93CD1E6E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2CE5-A586-47A6-ABD0-21B92F2C3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31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C1A65-DA49-75B3-9F99-E62110B5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966752-CBD9-CC70-439A-AA3BCA1F5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0A9B7-6E13-7FE0-6D80-85F31CEC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CB38-9B5E-46D9-AC31-16C69DF3F7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94728-E598-84C6-7D7F-49FB9865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3AA89-D2F2-BFA3-04B2-1A1FF67A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2CE5-A586-47A6-ABD0-21B92F2C3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95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ADDCA-D6B8-58D1-75A2-39628B35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93746-C312-0456-863F-C2C9CA2F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EAE4AF-AC57-0221-16C9-8EE83A373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919219-A9C3-D95A-4657-A7EB1951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CB38-9B5E-46D9-AC31-16C69DF3F7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9A3A6-528D-107A-0EA4-C8E8F767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6DC65-6446-3D1B-DE05-B023B863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2CE5-A586-47A6-ABD0-21B92F2C3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27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AD083-5D7F-2D24-91FB-88B1522E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1F018F-077D-68AD-F05C-E13E4F107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E59969-FD8A-8F76-BA19-E7AA3AA30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986B05-392A-B514-248D-5FE08977C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5B5DE8-E7AC-5D7B-9CA6-DBD4502AF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F23188-FAEF-5E5B-26B2-D377862E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CB38-9B5E-46D9-AC31-16C69DF3F7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5F59D8-807A-2DD5-27AF-F24F51A4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7713E7-9D57-4B61-26E4-F49A440C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2CE5-A586-47A6-ABD0-21B92F2C3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82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2E231-7A4A-2097-C052-C009D22E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C79476-E578-C476-2E66-77B641DE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CB38-9B5E-46D9-AC31-16C69DF3F7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04FC53-3FE6-76FC-9C73-F4073CBE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F1078A-E0EE-B2CF-E0D8-2EEAF731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2CE5-A586-47A6-ABD0-21B92F2C3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21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D00979-3F09-E944-5696-6300D9F3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CB38-9B5E-46D9-AC31-16C69DF3F7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D8BC92-FF99-AEBD-AF53-BAE9F78B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7CABA0-015C-109C-F76A-3F3F48FE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2CE5-A586-47A6-ABD0-21B92F2C3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86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3A37B-0021-FFD6-E5E9-C6B21728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B9286-297C-5F1C-868C-FE6FE1987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F077B8-FD14-0DE2-75A2-9E21C5DAB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74C023-46F1-D312-740A-13DD1447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CB38-9B5E-46D9-AC31-16C69DF3F7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C1DC26-46F2-CA58-9150-A948C95D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675530-49A2-6375-F97E-A86CC549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2CE5-A586-47A6-ABD0-21B92F2C3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56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52416-484C-8B46-912F-9D6DA19F7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FC687E-82C7-6100-A92F-9728A11F3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BEC43A-240E-3D71-D224-4802F99F3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C0B587-65F8-0EC1-F569-2A2834ED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CB38-9B5E-46D9-AC31-16C69DF3F7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8788AB-2A3D-4D3A-1557-CB56205B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D475E6-254D-F212-DC07-F52773A2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2CE5-A586-47A6-ABD0-21B92F2C3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2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0DE2FA-D825-45CA-0FC5-F36A6B61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1F634A-5209-0BD5-96F9-FB6856229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5E025-7839-B3A3-3A01-A70C5C5DA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2CB38-9B5E-46D9-AC31-16C69DF3F7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6D7AF-4C2A-9DB1-54D4-5CD4C9B20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B82EB3-E9CF-75A2-7874-C7CEFF771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E2CE5-A586-47A6-ABD0-21B92F2C3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7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4450" name="Picture 2" descr="13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2024-03-10T15:15:12Z</dcterms:created>
  <dcterms:modified xsi:type="dcterms:W3CDTF">2024-03-10T15:15:13Z</dcterms:modified>
</cp:coreProperties>
</file>