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FC2F3-6822-51BB-FBED-A61C7552E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24743-FE70-E2CC-B85E-BB098ACC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F0AE-0969-BE19-7656-DA549F49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CE345-A7E6-69C1-669B-2F185F4E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57711-93D7-7C20-A391-D194AA18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1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27618-BC8C-F167-CA07-A67931CB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04B62A-A126-1A0E-CD81-50F4D228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E03D4-062B-EFF6-14D7-F3FCECD5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1ECFB-B22C-D26E-006B-7AFA8FA9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66787-E9AE-4C9C-CD32-8F2B07BF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5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E8C82-AB7A-7191-DE0D-C024795BB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9A3C7-C4D1-74C4-8799-5566FD6A8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65232-E4D4-7130-BA32-99B89A24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F7046-B61B-059F-C196-79F8537F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BE41FE-303D-EB97-D7E0-E9EF05F9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232C2-08D2-5248-531E-22CA9B38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68D2B-793C-6D50-167E-6C606B3D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4D006-AE6A-BE91-AE9B-9C808F66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B88D1-7A99-FC26-EEFA-3314079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829F6-C7D2-EE69-DD2C-55C297FE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5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1860E-09E5-1726-3F4D-8543B529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53470-AB6E-7051-CBC3-F6A3A44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6AC63-014E-ECB7-768D-BFC47E3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D21C7-F1D8-9B0B-39CB-1F058763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99CEB-D4D5-6AFE-3B6D-23FA1A01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FDC0-F903-D5B0-BC10-329BBE5F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1110-AE68-9EC2-24C2-9D8F7FCB9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02F52-9087-391E-1936-06F5E9E1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F18769-DBE3-7083-6BE5-5BBCBA20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C9FC1-8F05-F93C-D7D7-98AA2D35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E1B3-EF10-02B9-E15E-C239AA6B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8F4F8-6AC2-7761-9F4B-D814A808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EF66E-26D1-7EC9-689A-A1110319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8C837-2DEA-D2F8-2C83-9D85BE47B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93FC7-C03A-E210-A37E-9B1834DF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3CA4BF-04E7-5C74-53B3-7AB05BB1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1BFFEF-1B64-C638-4F66-AEA67F1C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B12C9-387A-678A-CE99-0C0724AD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1B7F68-988B-2D17-A697-BE168391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17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E8C73-CEE3-BB64-0EB7-BF9DF758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E8B7D7-FA95-0394-0A52-8CF22A00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D2FE8-C5EC-053D-3A57-9717819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D508-DCBF-407B-CB42-067C8443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9284F-A80A-D348-D044-B46B366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C254-61EC-8DBD-BB6D-73A9FFB1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67124-BE25-6507-EC43-B46714DB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3E243-230F-8243-9FA2-D1273B0C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898AD-F2E8-649E-40DE-64D4C8A1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F48AB9-90E1-1236-BA81-4D158B16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8E728-1087-BC7D-6678-C7DF7300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CB1DA-6D02-4AC7-8002-6896CC07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6898B-EC75-F27D-08AE-D31EF984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5581-C2A2-D761-70E8-D67B07A5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025F87-09E9-8FA6-CB96-C3BB319E7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F7AAD-B8EE-0E72-BF38-6EF680FB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F5EDF-D33D-E4B4-5F56-5F73B52E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FCAD2-AEFF-9FD0-C238-E65AAB9C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61FDC-EF56-B56B-5320-8B275CC6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7DB35-83D0-964A-0A6E-FD6678F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80E9E-E5F2-422E-CEA9-584462FC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418AA-D7F4-BE93-7798-3068737F9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DC63-4B3E-46D9-8B64-23AD550770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6C71A-B2DC-4563-A907-D74597DB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AB38D-7458-9CEE-3EC7-5B48B521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1105-9890-49C7-98CB-4BA131AAB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3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6498" name="Picture 2" descr="13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2024-03-10T15:15:16Z</dcterms:created>
  <dcterms:modified xsi:type="dcterms:W3CDTF">2024-03-10T15:15:16Z</dcterms:modified>
</cp:coreProperties>
</file>