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4627-D086-FF99-3303-4B59752E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49D20-9394-01F8-DBC8-79746A92D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2A174-54C3-48FF-53F6-B151B86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3924F-9B46-E4A0-7C92-84A326B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AC095-C828-0492-3704-AAC990C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5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D97F-C10E-D428-E969-F67F8B39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A4991-8164-B080-D609-E38E9BF3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28CAA-6A22-133C-6637-62C4555C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3E185-A822-03A4-8C3D-6F054880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8FF0A-6C21-EB2D-1360-B6CFA2B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5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7805C1-5C9C-7FF9-C3E0-BC6A84EE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D6764-11EC-F615-F77D-571B8388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6EEDC-FD24-2E13-EBEE-CAC05D5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D3BD-AF41-ECFC-0D7B-5D525D13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65965-782F-9C4C-6CD6-97D5FA22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B6ED-42A4-A4A1-2485-27C73932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E4ECB-B41A-73E7-F1E8-CBDF1ACE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F3CE9-7C48-E63E-CCBB-E8DBE85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58BFD-20F8-3027-601F-DD5A8F1E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DD729-6625-EB72-31A7-15F11EF4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EEB63-4A9D-2492-5132-FD5363F1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43C33-90EA-3501-DEC6-5CE37402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1B022-C8E8-8CA7-D8B7-E330DB4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075CA-BAFF-2123-F0AE-95DFB272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74159-0E61-E49F-238A-2C274CBE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26F42-22F6-1201-0331-F56A336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E5C96-5C09-F377-5F6B-404A0EDC3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BB1B4-421E-2FA8-31DC-3C85BCF5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120ED-3B06-585D-636D-0B0B5B96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FE580-D109-604A-66D0-A81F03C1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F2257-DFC3-CD47-172C-DFD1A460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6935-3C62-5349-C32C-DDE89D35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3E42B-337A-3937-A5C5-1808A78F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45D7E-536D-BAC8-7424-06A9707D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7BB73A-EE35-2AF8-6BD4-E2C2827AD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73726-FF1B-AB9B-2D72-612BAFC2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9A78EA-4C8E-4987-CB6B-2A4C4D24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27CD22-7C6A-5155-8BB0-859EC485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4C8ED-6F00-7B25-D2AA-64621E9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6D40-3838-11A0-B97B-4B21F183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03902-C54E-79B9-CC4A-F81FC42B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071FE-D0D2-D8E5-FCDC-2788EC2C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88FE6-6CB2-4E6C-680F-71F5122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48C0F9-740D-B535-A312-79914AF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EF937-AC82-AC81-DFB2-09C81C41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46F8E-D60E-6B51-76FD-9796507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54ACE-98FB-47D4-F5FF-3DDCB0E5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CE48-9C0B-6E24-412F-D902D2DC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15322-3328-EBF2-C5AA-3604DC00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39D72-C636-B66D-1C75-883981AE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ECF5C-E1BF-CE1D-E16D-17332852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15E30-4905-7F13-8588-85746976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5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60B1C-21E8-6F9A-8179-435D37A2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DEFFE-50EC-63EE-5E92-5A19836AF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B6ECB-92EF-56AA-ECD3-DA06784A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B78F1-BAB3-8892-4CEF-644FD235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5CF78-0B16-BAC2-3868-D7A8A170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68A4B-2AC4-9B96-2923-2EA3325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DD907-0C75-6528-33D7-626EF7D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69660-0D79-ED04-161E-568F5A13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7EA93-F895-5929-68FC-0F66EE76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4D66-76EA-4F0A-83B4-0241985209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C40C5-D4F4-A2C6-7AE4-2EA8DFD40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9472-5CD1-944F-2A66-D2455D77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DD3F-8FD2-47D9-8A24-E84F1F2DC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4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9570" name="Picture 2" descr="1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31301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2024-03-10T15:15:33Z</dcterms:created>
  <dcterms:modified xsi:type="dcterms:W3CDTF">2024-03-10T15:15:33Z</dcterms:modified>
</cp:coreProperties>
</file>