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7C27-161C-C60B-BC9A-34093F61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983FA6-0599-2310-4661-70C3E79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380D-993D-3DF2-BF82-A9757374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5A218-EC9B-FDD4-BD5E-0B63293D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4E6B7-EC32-3120-7596-A731662B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0175-D8A0-00BF-2893-95320D8A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47888-C77E-2508-D910-DA37D419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7908A-AAF8-A8BB-835B-7AFD12DD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492DF-7357-9659-1BBD-C28CC46C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C0334-EBDC-6620-267E-CDB814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290AA-DB90-12CB-4E17-10DCAF0DB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8E588-BE43-4B95-A150-F9EA9E00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292DA-4813-B548-81CD-6AAE882F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34221-09A1-06F1-8EE2-D8B17FBB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44053-6E4B-C0C5-1972-26C571F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9826-10A8-B709-1832-18DB63A3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EF7E-31D9-A29C-F7A7-3C538B5C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8877-88B2-101A-5C5D-27B35FEB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0FF78-F97D-6978-4926-800E422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E3E2D-4945-8E9C-6950-02F9466D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1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D37B-AA84-369E-C7B3-F48B4334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2117C-CD82-A749-D2A3-6F3E4994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2418-2D2C-759E-78ED-C9244CE1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3E6C7-2CEC-AAD0-6090-43FA65F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AE62-314D-3967-C405-B2A17BDA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D7657-44B0-910C-7D41-02528488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4775-537D-1A0D-D6DB-12840949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3F250-4E46-8659-3BB4-7B2E2A114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BF6B1-5E46-FB06-2BC0-23716583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9CB36-DA48-E29B-B768-B73840C1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7E050-6E56-AF71-C512-E052E590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34B1-8C17-07FB-EA83-DE8499ED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899B9-633B-17DD-1747-9BBC3328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99DAF-EC91-59E4-D4DA-EFDD1020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D33BF-4039-F0F3-447A-CAF32F66E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4B21C-4A60-CF8A-60C4-F5205311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C2AF6-9114-6AEC-EF2D-7349D64B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816FA-1312-2287-6612-9CF3B765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AEEEF-52EE-542C-5082-12647877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E2DF-6D86-A125-A865-EAFFFC0C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06C40-D243-CADB-2D88-E0C15319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F2E457-FF30-1320-2630-7B0F42FC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688A8-96D0-D4CE-06A4-6A2B87E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2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EFDD4-A820-80D7-F56F-5A3BE1C5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F07D9-8438-8A67-F3E9-8B74E35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38EDF-9D64-6660-E415-317BBC7A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AA537-F3CF-0965-6E7A-FE62836A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52E28-B010-4FB1-85C2-82D09099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45C4C-3695-D846-A4D6-AFF6C3CD9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B4D75-E31A-2659-4710-33431E43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6867E-D9F0-C8CA-DB1A-1435C5BA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33F1D-B816-11F9-1CE5-1670F6D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9D19C-B8B9-BA7D-1994-6ED6CC18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08145-2527-3B42-3469-83673E390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2DE7F-F076-A00E-2092-F08239A2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659F-BF0F-0415-8843-18E98BB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C9F6C-036B-4A6A-FE1C-BBF6D3B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DA956-1724-545E-4AA9-DA558BBB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EF3A8-BFFD-C44F-43C6-CB1D6FFF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71E6F-A82C-63AF-E209-99ABF9D6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13AFD-F8D9-8CEA-1BE3-7ABED2A7B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2D5C-74DE-4D7B-81ED-C8BD6E2B7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A96E6-9B7D-3761-4832-C7D8890A6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AF0D6-0963-E27A-26C1-B1C311BF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AE8E-7DE5-4B2F-A10D-2EE032A0B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6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666" name="Picture 2" descr="1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2024-03-10T15:15:45Z</dcterms:created>
  <dcterms:modified xsi:type="dcterms:W3CDTF">2024-03-10T15:15:45Z</dcterms:modified>
</cp:coreProperties>
</file>