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64C7-F071-3BBE-92EE-EE73B966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A62BEF-335D-10EF-B090-9E090B9DC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ECC81-363E-A50C-31F3-4AD6D46F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2504D-F907-6989-09CF-F7717EF6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36BE-504D-B3C3-8E06-7C3F588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5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A773-2E17-A017-E304-62A55E0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EC5DD4-4142-BC4E-81E4-A6E5EAEF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B1FD-F3F0-3554-48D0-5500B15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82AF-1E36-AD8B-4A88-DEBD8DF1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F4605-AEBE-1A20-CFD5-B5BC5DE2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9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059C50-F88C-9106-C7D3-B061E5396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7011-BA60-6777-132B-7B010F4D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E2A62-24F4-9F4D-2A4D-BE435984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8C8BD-718B-3CF6-9EF0-66961611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043AB-990E-64A9-1CDE-BB7635DA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4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10A81-6E3B-859E-2778-956A34A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127F6-036F-668C-1782-8FF0ADB7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9DEB-A493-E728-1878-1CC6A8FC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0E68C-FD5B-2FC0-761D-D233F1B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B212C-044A-B8A0-D74A-25697AF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6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50A82-5E57-E8E0-9B4C-3449C69C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1B24D-4DDF-48C5-E847-894D5B13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1759C-D1A9-F29E-2862-E1A2E1F9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BCC6E-F8E9-7F4B-97A3-9D39012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DD92A-406E-1CBF-8F89-7818D1FF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EFA5-2652-DB40-6033-8B44BEA3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75D55-4C15-DC9F-54BC-9189223A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9F196-A0DB-05D8-5307-75A36C5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5EDBB-2846-9696-D16B-2090A0B7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DD5FB-BFD9-B1BE-76E6-BDD8EE5E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714DF-E138-7371-F4F3-D3FA8EC3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9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C7EF-C5D8-5556-03C5-7EC61621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2D2B2-2D5B-BF67-F566-5FBC744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1EFD9-7FE2-299A-9923-65DF6356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5C2BD7-AED2-9291-9481-CA9106087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02ED8-55EB-88CE-6880-69DA83024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04293-C8C8-EDCC-E42F-FEF1CAE6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6D7A6-5BC5-4486-2927-92F0F88F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91A64C-4D2E-5019-9C0A-DDC9D18B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4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3EA8-7C2A-D77B-BE50-970C115A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D4E7F-BF9D-5B93-1F48-12BDBEF7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15EC3-3F7C-F2C9-9195-4D243E2F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EA32D-8A3C-B03E-A4F5-FA2649F9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D8F7F-5AC8-756C-6621-35FF08F1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FD5C8E-CF8C-AB11-7B0D-B01B02E9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E035F-6822-B563-C6D8-429DCA6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44D6-AFCF-F14E-5EA8-AFB07C45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DCE9-D736-56B6-CF4D-69AA2E45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2FEB8-544D-274D-DC11-4EBFC1DE5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C942E-C767-3E4D-3726-0D952944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B88AF-5DBA-39D1-8081-F7F153AC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EDF1B-47C3-C0BE-9760-F4756E3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74A6-21C4-D27A-9911-0846964B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89FB7-15A2-6B33-B479-63490941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7220D-AE7E-1122-7456-63E3A9529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4E8EC-D176-BBB5-0438-CF2796D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F9DD2-D045-66AA-5D08-51D2EA45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35D6F-FB8D-E21D-5380-974397E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AC5E82-6C9F-CF8A-D56A-CB33962C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5362D-AE4B-1A15-A013-971F115C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D72B1-B5F3-9B00-EBEA-9F25B316F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6DD3-9CDB-4EBD-A201-80D56E14C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C0BB8-C377-A0E6-5DF1-17391964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3D84-F03A-A2B4-13D8-8B0FEA8D3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E10F-5B26-43F3-A78B-4C492FF47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762" name="Picture 2" descr="1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2024-03-10T15:16:06Z</dcterms:created>
  <dcterms:modified xsi:type="dcterms:W3CDTF">2024-03-10T15:16:06Z</dcterms:modified>
</cp:coreProperties>
</file>