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ABE87-C94F-1631-DDB5-128D90B89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D81E94-FD3F-9719-3CCD-ACF95978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DEF03-58CD-D496-A27D-EBFF2742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9268-3642-4354-9485-BA15250CF3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2837D-49AE-28C7-BCEA-028D4F32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EC15C-507F-6FD1-114E-0A783BB6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80-C1E5-4C34-9716-1B562C2A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8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D49DC-A1E3-0433-BC1D-C30CA755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79E46B-ECC5-ADB1-8C01-90CA2B03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5C53-C252-1826-7AB8-9B3CA4B5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9268-3642-4354-9485-BA15250CF3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AF159-81EA-BDA4-D8E6-9CD64CE7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21FD0-C3F6-D1D6-4BB3-5AC59EB8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80-C1E5-4C34-9716-1B562C2A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1FC39F-9E20-E87C-DDB8-3F8968B7D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F72654-9783-0F65-0983-444E9381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679CD-7DED-5DAC-E9EC-838528D3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9268-3642-4354-9485-BA15250CF3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531E3-4578-D200-C62D-E463476A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DB687-C60A-AFA0-3478-0ACB3040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80-C1E5-4C34-9716-1B562C2A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4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21E3E-E057-DE22-04F0-B7AD92AC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E0A1F-CEC9-35F4-E2CB-9DB99A6D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BF360-603E-61B2-7E84-5B648EA4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9268-3642-4354-9485-BA15250CF3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A4C68-7CF1-F3D4-ACF3-AA1A5538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E409C-2DDE-34DF-4F72-EC6B3207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80-C1E5-4C34-9716-1B562C2A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4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F5202-3C1A-A883-AE5E-2C2ADE7C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85F80-4150-AE1C-8945-84EF1905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F144C-02AA-A467-7920-021CF76D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9268-3642-4354-9485-BA15250CF3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94E02-BF88-08EA-E722-DA57EAA1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1ACA0-AE43-1E09-3C1D-68AF5CE5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80-C1E5-4C34-9716-1B562C2A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2E66A-1844-720B-F860-A2A5B262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085DE-87A6-47A7-6AA0-A986D81D6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6BF04-C5DD-43B5-D0F5-EDCCA2DD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E6F4D-2645-AD1D-8212-68130122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9268-3642-4354-9485-BA15250CF3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F3F19-554C-F8C9-E09A-2DBF777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5D1E2-AEA7-86FF-3621-79E40A03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80-C1E5-4C34-9716-1B562C2A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1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16BE7-0E50-F2BF-7801-B2980931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486DC-AA8A-4056-C801-230180FD6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9FB08-0F44-2657-FF8C-D40D31929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7ED493-AB52-6455-B389-6534F6E7A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54332D-7105-40ED-8093-1609D7D0A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078010-AC77-6754-5CF4-1B64BEA0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9268-3642-4354-9485-BA15250CF3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8E6CF0-7398-B10C-656F-F2C8D3C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575063-CC28-DF62-12F8-0E96DBE0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80-C1E5-4C34-9716-1B562C2A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9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D25C2-8AEF-3ADE-0C69-67498FFE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A936AF-A7F4-333A-329B-A5DEA140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9268-3642-4354-9485-BA15250CF3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B870BC-F2B5-54E1-1D03-70AD068B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ADB8BB-8DDE-7E06-A0C8-5F9DF8C3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80-C1E5-4C34-9716-1B562C2A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3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158BF5-3319-9E46-783D-C4156335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9268-3642-4354-9485-BA15250CF3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9D6180-1A47-DBD6-F413-D20673F4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AD51E-C8E2-421F-C4BF-CDD00BD8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80-C1E5-4C34-9716-1B562C2A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E98AD-D85F-B931-5614-364767A7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219F2-94A1-36FD-6316-7504445B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BD998-9B64-0163-4096-758E8E62E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28A86-BEEB-43CB-C86B-BC41BCB9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9268-3642-4354-9485-BA15250CF3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94813-FA57-D917-1414-678AA6CB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DE43B-5705-F3BF-9E00-2C1E4C1D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80-C1E5-4C34-9716-1B562C2A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9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DC6E0-9C0F-BD45-B06A-F98130A4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A5ED84-93A2-7BFE-5718-0303AF35C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3CB0E-1CAC-E94F-025A-DD49A2D6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60155-6CD9-9818-CFB4-5F3937E9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9268-3642-4354-9485-BA15250CF3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A0D82-764A-A19C-0884-56A0C971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0F063-00DA-FA00-6BDF-361E18B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8880-C1E5-4C34-9716-1B562C2A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5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492AB4-B40F-34BC-A5F2-42A98EBA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57E71-CB8E-BBA4-F4F3-459C2457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5792-F94E-25EC-6947-EC12695EF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9268-3642-4354-9485-BA15250CF3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1644A-8009-436F-EA57-3C741163F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F25D3-0274-73F0-78C1-F76466C1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8880-C1E5-4C34-9716-1B562C2A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5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1858" name="Picture 2" descr="13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2024-03-10T15:16:18Z</dcterms:created>
  <dcterms:modified xsi:type="dcterms:W3CDTF">2024-03-10T15:16:18Z</dcterms:modified>
</cp:coreProperties>
</file>