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1D1FE-E131-7B63-CA4B-3FC82ACE1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D06692-BC80-9A88-3335-4BEED720C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848B50-80DF-E9D7-FB6B-0282605E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562C-5E64-4C7D-8D5F-D6C0C042B5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20EE22-C100-7502-2C38-E4B48A6A1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A7B6B3-364B-C3E7-5811-553AC9B3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9738-0170-4312-834D-261C03219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34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302A4-3187-293C-F7B3-7B31A599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F177E8-377B-7A71-277D-E50931555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B9F971-6B55-82EF-FAFA-AC3FC26FB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562C-5E64-4C7D-8D5F-D6C0C042B5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EDC742-034B-FC15-0E24-0B01CF93C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664946-9B93-75E8-3ED5-38481113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9738-0170-4312-834D-261C03219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321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62F422-22F9-84D1-82C9-A1F656089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843C40-90CB-28B0-38DD-932C666EF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7D0804-92CC-20DB-62FB-703564D6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562C-5E64-4C7D-8D5F-D6C0C042B5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2D4135-03DC-B95C-07F3-D26E5004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0DFD17-719A-AE72-898F-A669DBEF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9738-0170-4312-834D-261C03219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80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8AA22-9240-84C8-2251-E629CDECD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8295B3-DF57-035E-320D-F9090157D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3B9AB7-8A06-0A59-F97E-D0FAE81E0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562C-5E64-4C7D-8D5F-D6C0C042B5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C2D81B-4FA1-8549-7089-21B5CDC2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FFAD37-48AF-7A7B-87C3-4DEB6EE6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9738-0170-4312-834D-261C03219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97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93533-F61A-1644-8DE3-6C8FB481A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F86C89-A2F5-8CAE-E937-9D80BC90A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D07443-DF54-9795-FECF-23F2A276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562C-5E64-4C7D-8D5F-D6C0C042B5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8D0C11-751E-4DBE-34A3-EE79CB2A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2A3CB-375B-BA73-FA5F-D0BF7084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9738-0170-4312-834D-261C03219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79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BA81A-8826-9DC2-BE16-D0944308F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83C5F-9E10-4B45-15B4-690DFCB48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7BF157-4CBA-553F-35B3-4A696723B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D06626-EA88-8F05-4EDF-AE0832DF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562C-5E64-4C7D-8D5F-D6C0C042B5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2067B8-7E89-0AB1-B76C-F7C3B0C57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62E6A6-928D-6DB2-2ECC-D4A41218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9738-0170-4312-834D-261C03219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85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1795A-3E5F-D769-A76F-7BD8408AA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5ADCFD-281B-5F50-CD4B-2A5E82775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C75B75-039C-625A-B4F0-E33EBA073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0EE925-F45F-4E35-151F-CF10CAC8D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66DF90-D64E-7EAC-90B9-7BF51EEE05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FF703B-0249-C132-17D3-736929CE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562C-5E64-4C7D-8D5F-D6C0C042B5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68B9D5-061E-D832-E474-77B16CC9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8F3275-7E74-71F6-2A1D-64E731CB1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9738-0170-4312-834D-261C03219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10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571E9-45D5-F419-61EA-2ED7659A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828EDD-9895-1D51-28AF-F10DAE832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562C-5E64-4C7D-8D5F-D6C0C042B5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AB0A2C-B34E-86B0-4C00-40798558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C3E362-3BCF-9978-0C1D-62301967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9738-0170-4312-834D-261C03219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5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4D136-042F-5861-A342-1B6221D1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562C-5E64-4C7D-8D5F-D6C0C042B5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B568DD-8D67-C9C3-F6D4-1D36A993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16285C-5647-453B-143F-32C1AC64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9738-0170-4312-834D-261C03219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53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497BF-C96A-2DB0-B36F-8EAC341C1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DB8715-9E89-6B28-38C5-1DED66D90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785F84-D9B8-5B71-2F6B-B13B6F728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532CF3-E075-A0EE-29C4-3DA3AD76C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562C-5E64-4C7D-8D5F-D6C0C042B5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720D47-9F23-F22D-CEF5-8DDC7CE5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3A3B9F-5F83-FE74-9378-A329857B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9738-0170-4312-834D-261C03219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95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803B-8134-3685-501A-A83E05C6C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D23F78-599A-B6D0-0D75-65CF87C1F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EAA693-77F9-6048-587D-37D3B9E72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CDEC9C-4115-DA38-1FA7-E1161843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562C-5E64-4C7D-8D5F-D6C0C042B5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5AFE8F-BB39-C57B-1807-9B8A23A61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0413E9-329D-DA8A-0883-A6FE4A4A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9738-0170-4312-834D-261C03219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19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F6C933-F064-949A-1D8B-FE0D5E91E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B60E6A-7569-0271-F8F1-0EE30F265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81B321-EF49-085A-81A6-94BE68C69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E562C-5E64-4C7D-8D5F-D6C0C042B5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2B062-DF28-F399-0E4E-77358903E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90D4A2-5DE8-4CCF-FAE6-C3EDD6341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09738-0170-4312-834D-261C03219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51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1858" name="Picture 2" descr="13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2024-03-10T15:16:23Z</dcterms:created>
  <dcterms:modified xsi:type="dcterms:W3CDTF">2024-03-10T15:16:24Z</dcterms:modified>
</cp:coreProperties>
</file>