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C84F0-6001-9502-5D12-40585C9BD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A1ACFA-0219-3E0F-B2AE-5139FF59E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AADEE9-C2BE-348C-124E-D1EBAD26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861-32CC-4943-A94F-19A6D645FE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B793F9-31A6-D46A-8805-BE922D4A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2AD12B-E05F-2306-68F4-E52EB4D9B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88B1-3A17-449A-93EB-A6E69C3B0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37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81012-7ABA-F665-FCB4-A6D1EDFD7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DBBF38-1B54-60C1-5289-638E06085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AD1AA0-5408-886E-8426-E0E031CA8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861-32CC-4943-A94F-19A6D645FE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817315-38B1-75A7-069B-E10295E4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2532BD-8F46-C229-40A5-E5DE88B1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88B1-3A17-449A-93EB-A6E69C3B0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94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DC6679-DE2C-1FD1-B871-E77C35462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2BBCC1-8242-398A-7F77-1F11877EF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815C74-B12D-DCF6-C035-31E27831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861-32CC-4943-A94F-19A6D645FE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8D12E8-1A81-B673-FA07-4A916FE72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AB85F4-7922-0FA2-A4D5-47E84578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88B1-3A17-449A-93EB-A6E69C3B0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0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7F0ED-3FD2-BDAA-6712-17C68BDB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72FDB-4337-99A5-4AF6-CADB641CE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DA7078-9673-7961-EEE8-4839559A6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861-32CC-4943-A94F-19A6D645FE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C44A8B-DD8D-43E7-7413-93147250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6AB661-547F-F471-19FF-3D139B8A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88B1-3A17-449A-93EB-A6E69C3B0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91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1F7F7-E256-CA42-1A79-530696E6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CE41ED-46BB-21E4-2936-A9EA6F3B1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748FC9-893D-C168-5BC5-F3EB41F2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861-32CC-4943-A94F-19A6D645FE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00F741-CEEC-81B3-6535-C4AE1DB3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E6CDDE-2394-03E7-CA0F-1BC6456F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88B1-3A17-449A-93EB-A6E69C3B0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99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4746B-CC48-A97C-7F03-94A4F415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A4DA3-8B39-4312-2722-9A51211CD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88B29C-15B7-6CF6-E9B4-B5EE304F5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7D0123-2A8F-D577-16B2-422419FE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861-32CC-4943-A94F-19A6D645FE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566697-2E1E-39B9-BC43-7871631D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D32E99-FB2F-E380-A4C5-74B7D229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88B1-3A17-449A-93EB-A6E69C3B0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86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1A652-C55A-0343-6B89-F13CCE09B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59B72F-05C5-A476-7F58-B70C039C8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0032E7-81C2-7D0D-7A09-697FB6CC8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989864-A208-726C-6660-AB137CEA7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E9FC9F-8044-41EE-AFCB-4A65667B9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2B4919-CED3-B56A-2870-17231681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861-32CC-4943-A94F-19A6D645FE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34E77B-EF6E-A5DE-31AB-658EBEE3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3BBB88-814E-701B-A6D9-2652E9A5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88B1-3A17-449A-93EB-A6E69C3B0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00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6B74C-8EC4-84F2-30D6-7929B9CC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3E9EFD-0FF1-71A2-A1FB-36F5D46A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861-32CC-4943-A94F-19A6D645FE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123414-980F-F441-9A6A-906E2E3B2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8BC92E-F987-88EA-428F-46E4BF78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88B1-3A17-449A-93EB-A6E69C3B0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8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782D24-4FBB-98CD-2944-95E5AB20C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861-32CC-4943-A94F-19A6D645FE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4BC6FE-7681-CBC2-1E99-564FA563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554C30-00CD-B136-5A17-4814887F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88B1-3A17-449A-93EB-A6E69C3B0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12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C56C1-55CB-5BA9-026D-765B4A792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2EACB-14E6-73D4-F62C-041CC98A9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399D48-4E45-5E79-25BE-72E67437F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EC68F1-CFFC-83C6-EE30-D60981C9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861-32CC-4943-A94F-19A6D645FE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72B1C5-7FEF-136E-2350-90536AD5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8A585E-BA90-878D-FED0-FB1A083F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88B1-3A17-449A-93EB-A6E69C3B0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79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F6A59-D7A5-EC2B-C4B7-A69F5960D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A58558-C4E7-C1A2-38DA-83C3E3916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0702AC-E075-EF10-C37B-3C72DEC38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6993D0-3B43-885E-DB1E-E1C89F64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861-32CC-4943-A94F-19A6D645FE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1CC560-089A-4EA7-79DD-29E34E0CF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C3B95A-E65D-D0CB-42F9-ED68457C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88B1-3A17-449A-93EB-A6E69C3B0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272D6D-1F5D-722D-44F1-42612975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16CD4F-44AA-DC5D-9E4B-6C4FB1B88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FE18D6-7296-8BBD-0FEB-F668664B0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3D861-32CC-4943-A94F-19A6D645FE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13C4FC-23FA-FA59-E786-C873D5FEF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F497D7-FBA8-E7ED-9F7C-45172BE91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588B1-3A17-449A-93EB-A6E69C3B0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47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4" name="Picture 2" descr="1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2024-03-10T04:37:25Z</dcterms:created>
  <dcterms:modified xsi:type="dcterms:W3CDTF">2024-03-10T04:37:25Z</dcterms:modified>
</cp:coreProperties>
</file>