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E99C-CE98-2C15-0A23-58222B8F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F2066-CEFE-CA43-44B0-5E48D4F1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0F989-96EC-4CBB-0EE1-031E9382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A2D3-2928-6EAC-EE02-00541BF5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6C4DD-1AA5-B38F-817B-93DB7941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1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00E1A-A600-320E-D216-1440595B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9F86A-1AA0-94CB-E7D9-026C86F1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85053-3F26-3A61-8205-7C3CC2C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5174C-6C58-3352-D9DD-C68A2B57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28776-7DB4-87F6-3A74-5C32AA17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A39782-93F6-7013-2D3C-AF252440A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A7005-3531-F00A-4E27-1A78C0C6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B771F-8BC4-8643-D1A6-38DA017B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0A3-0278-A092-3759-313B1066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A5681-2155-4B53-4D6B-71AB2A4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F941-0E38-FA9B-08E0-E85B8427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E38C9-7D71-897F-BDE1-A19F005F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2E27E-F633-6E5C-A2A7-DDC42C89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1F0B4-7397-A0CA-A7D4-7A0610FF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57256-AA67-6A96-94BA-59404C57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25DA8-F45A-3893-4029-921E980F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EC79D-4DFB-3027-FC06-FD533D3D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20432-D8C7-5FF9-9AA1-D3AB23AD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B5E5-98F3-2A99-9E89-7469936F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5C60D-09B5-DC43-3F34-00B245B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8C6D-C56D-32BA-1A4E-1847B52D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F89B-5947-6162-56CC-57CA7A20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95CBC-998A-6505-4C50-3DE28451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CA757-82C8-D57C-7433-F8F5A28A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BBC01-93F6-A72D-B692-411F6918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9C152-CBBF-BCA6-4BF8-B51E1BB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B618-5D4D-84E6-3B07-BBA3AE14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116BD-9149-D743-9556-39C3BB6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36A70-AAC7-35A1-452D-06FA61C7B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5773C-DA3D-3034-3242-BA63EB37C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EBA3B-4C06-DE12-D22E-4550B61F3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CFD2E-355C-1FFC-ED6B-F464F309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68995-5EB8-F104-B390-46F01C1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9C6BC-3BBC-5CC3-32AC-618940F4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6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22E87-4786-C2C5-48EA-D6571F58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FE4EA-B227-1D8B-DE05-997ABC0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4A867B-FE51-DC19-1D17-39D980BB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C7C70-6F3B-51DF-5554-622D1685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24AE7-71FE-9A10-8FFA-EA3C5154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DB292-4728-A909-757D-8D30BD57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4AF40-BBC0-E131-C5B9-3CC8E919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6366E-7B63-8157-A53E-47FE5BC4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0278B-044B-0B30-1F77-B18B5978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D510D-1BC6-4B0C-0630-E4C2DC2D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4D40D-C34C-D3E9-CEC3-0F595C7C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7FEE7-B1FC-3C7A-58DD-AC5F56B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CBF4E-A436-D860-11A6-48EE25F0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90B6E-4AE0-AE8F-1643-E37B34D9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AE3C8-9D6C-5BAC-083D-94A47349D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8013D-7C18-6473-AC06-3B5D89E1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85154-2940-EB20-5756-06B19509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2CE60-B5AB-3677-C251-2EBE542D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2EBFB-DC85-CA7A-7C01-AC529379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3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9D1A7-8A6D-2941-28D5-1A178123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71149-40F5-6ECB-30B0-CF969AC8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5405F-671C-5E18-1CA1-6BB53B4E5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EECB-A50F-4957-8380-5C3A788FE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EA40A-FB5E-207F-EC7B-E8CC567A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320A-BB74-26BF-F122-3EABAB9EF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30E5-F5C2-4660-B15E-453E9C033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906" name="Picture 2" descr="1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2024-03-10T15:16:28Z</dcterms:created>
  <dcterms:modified xsi:type="dcterms:W3CDTF">2024-03-10T15:16:28Z</dcterms:modified>
</cp:coreProperties>
</file>