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DB8AF-F2BF-509E-A63E-46837B88F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549FAF-163A-6E15-CED4-22CC676BE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34F2E-EA9D-9EC7-739A-2DF32879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EEDD-5DD5-47C5-8625-55385CDBB7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D748F-9995-7D14-8955-4F0D7C1B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BBB1E-F612-BEEC-6B5A-571027D1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CD0-9AF6-4623-A27B-21F3CAE42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6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3670D-E088-EEFA-F90B-DA4B0ABE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BC0400-BA14-D4FB-A810-EB2E1A931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7166A-9C50-A802-5DC1-98190FB2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EEDD-5DD5-47C5-8625-55385CDBB7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07D3B-7E13-3E64-70CF-4955275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26202-5C30-C826-C23E-D965F4CF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CD0-9AF6-4623-A27B-21F3CAE42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0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33552B-20A9-7199-945B-367463CA9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2E8D71-18D0-244B-8C87-9EB317765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D8073-9A90-BB5E-90C6-41C9781D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EEDD-5DD5-47C5-8625-55385CDBB7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7E0A5-E4F8-3684-73EF-EE5D8A8C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68829-FE13-1111-2DFB-88188280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CD0-9AF6-4623-A27B-21F3CAE42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A0683-01D1-BA95-5FCC-08375931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9708-BCBF-88F7-8FFA-2044E4C13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295F7-A983-07EC-A595-1BCC54D6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EEDD-5DD5-47C5-8625-55385CDBB7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693C1-5F63-5023-052D-95971A1A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ECC13-B7D8-DA7B-04C7-343A5442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CD0-9AF6-4623-A27B-21F3CAE42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59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667C7-6A22-8584-4B8C-869C5A93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670E9-BF74-B74F-ED49-0BF8B7AA1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5BE8F-1416-3305-CB39-4F183E2F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EEDD-5DD5-47C5-8625-55385CDBB7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E6119-40BB-0045-1B0C-E49F4BB9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637CA-E998-A338-76A4-2E73E707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CD0-9AF6-4623-A27B-21F3CAE42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FBAF9-0CCA-B502-1B2A-54558D1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C0495-83F9-6CCE-EE22-E67FFEFC6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932D23-A684-9BFC-6EEC-B257BB3F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1D4BC-418F-B225-F75D-EEF5C8BF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EEDD-5DD5-47C5-8625-55385CDBB7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EE3863-F9EF-9F1C-5A42-2EC296B8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2CDA9-DC29-F913-724D-E0771A16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CD0-9AF6-4623-A27B-21F3CAE42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5618E-8DA9-E069-85A3-E4D653A8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1CF36-5372-FE84-A6B8-612919613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8E1E69-9064-7DFD-7A30-93E653F02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9FC7F4-7516-C66B-711E-8E2E19E09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C73812-85AF-3AC0-3E47-437119422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183B87-40FB-D506-72E5-19A2287F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EEDD-5DD5-47C5-8625-55385CDBB7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7CA08E-5346-5C8C-C656-E2AB29E9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E6C710-3C44-9A7A-EC24-C7379C89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CD0-9AF6-4623-A27B-21F3CAE42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7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578EE-853F-D6A3-D6C2-B246088D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C7F851-4D70-3278-D85E-E4B789EE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EEDD-5DD5-47C5-8625-55385CDBB7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DC89F1-A8E6-5DD3-F7C0-4FAF32FE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BA0112-077D-1CA2-CB08-23545CB5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CD0-9AF6-4623-A27B-21F3CAE42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0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66CA99-5214-F1CD-F666-71F203C0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EEDD-5DD5-47C5-8625-55385CDBB7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D2CC2F-2742-05D3-11F4-332D6274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80E8D-9072-9792-3FD4-B49919F9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CD0-9AF6-4623-A27B-21F3CAE42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51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A84B-B3C3-6BAE-DF35-95EDFEB6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59230-3598-28E4-638A-52ED36DD3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D03F5-3FA5-96A1-E62D-59024966D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EBA58-04D9-3576-F947-62350E0F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EEDD-5DD5-47C5-8625-55385CDBB7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21C421-BB4E-EAC7-A454-A67E0C37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E7CB39-0A38-029C-4744-B5FBDF88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CD0-9AF6-4623-A27B-21F3CAE42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4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34B9-7869-58E8-5273-3C3F5AC2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14A629-1045-673E-F74D-E9891D513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DECB51-29E2-B232-CE4E-DFF98A04A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D2D20-9774-B4C6-E42D-3BB51576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EEDD-5DD5-47C5-8625-55385CDBB7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ECF8C-EB93-0DDA-9F15-2F3DAE0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55592-4C23-BA72-F716-50F01722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CD0-9AF6-4623-A27B-21F3CAE42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83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EC2E12-CC3B-34C6-9ECC-65B0F29C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96753-D477-B64A-8724-DFD1FA32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C0072-F860-2AF1-7B28-36C015D16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0EEDD-5DD5-47C5-8625-55385CDBB7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2783C-B6F5-1DDD-8DB8-2E13CBF04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A9955-4409-F3F5-7DC6-5DDA4D12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B8CD0-9AF6-4623-A27B-21F3CAE42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4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4930" name="Picture 2" descr="13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2024-03-10T15:16:32Z</dcterms:created>
  <dcterms:modified xsi:type="dcterms:W3CDTF">2024-03-10T15:16:32Z</dcterms:modified>
</cp:coreProperties>
</file>