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CCD0-F8C2-D585-E768-DF8ACB84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2E513-D379-D7D7-C1C4-9C6DFFFF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091B0-A5DE-51B0-E42C-FF4AF676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FC005-1282-903A-3F50-0BFCDD11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83B4D-9638-48E2-D2E5-77C10C9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3E14-2F03-8443-E1F6-ACAF50EC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A225C-EF91-363E-9370-AAC584A4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5B7C4-4F49-56ED-8A86-94C781E3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CC94-74C7-8E97-7FF0-433E2EB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BEA55-50C2-F982-A43C-FEEA70D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87A54C-976F-2F55-53A0-91E526EF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A489A-C4A7-C2F9-0F7F-422EB537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3C7F2-51F7-EDCF-C800-DAAE3E7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6C14E-874E-4F5F-C4B2-B0D5E880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48828-ACFD-03C9-D0FB-85DBFCC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BB84E-B9C1-3580-4D05-A41FF9AE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37C0F-ED2A-F623-35E4-0D714009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42835-1F9A-365D-C2A9-9F435FD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C6853-1DEE-A4A4-97FA-1FDE1E67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54102-4FE2-2C79-2FEB-FCC384B2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57B5-E588-5F65-EBF9-4DA117ED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BF6E-FE38-1FC3-2622-24518FA6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40019-596B-DD45-AE97-E52CCC13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49813-EE73-3717-C982-07F785D1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C23FA-4215-BA32-06F5-DDCA59DD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F71A-259C-0E06-236A-A58A013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F5DF9-BBF5-1E50-2AB0-707D336F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7C3F5-E083-7CB4-DF68-968E85E8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853AD-3F56-2CF1-20A4-F7B361F0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A9997-454C-9B6F-5343-912C7EE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FCA94-DE4B-34F6-4AF2-5F4844A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576BE-E054-B797-C9AE-864D0C63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5DC94-8445-1B89-0995-FE8D13D7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6FB5D-A27E-3075-98EA-4E990A010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2C006-4AA5-61CA-4ED7-05121F30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FC475-7BF0-8C74-ED2B-7A7CC3749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5253E5-DEDA-8F85-EE40-83DD94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B99B33-F736-906F-3FAC-43A9586E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50456-F6D5-1A94-5B1A-1FAE0E4E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EBC5-E4A0-800C-D4D3-825214A0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A9044-078E-5355-A232-D4A8D937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90133-0801-C35F-302B-B3924D91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727AE-9430-314F-E405-7FD06D84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3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5E810-9C09-8084-7A80-AA78FFA6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87EAB-7163-2780-019A-8FF2800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03184-2304-B631-722F-C92471F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689C-BA6F-1482-547C-7718692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A4C27-B26D-65F4-3111-5345B79F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3A320-B76D-6358-DFF8-14B2DFCA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043B5-B46E-977F-FF35-EE3D1CA5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88186-6A95-5615-32D1-BEA45A2D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DF0E4-F9C9-A560-611A-035F3CD3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61604-39A1-A5FE-4AD8-68C54C88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F747E-3C7B-D0F9-EA88-3A129351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537B1-2F81-EB31-494B-B1FCD82F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141E9-1C34-9C45-85F4-1C69ADDA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E100B-6E80-B2F2-DC72-4B10DAF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E7E26-459D-C524-BC94-08D2D24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404AA5-0B86-D516-DCC5-992AC0B3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7CF35-6A92-5AB7-ADDC-755B090E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13797-0EE9-DD75-9E25-0C653017C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802F-57CA-4081-B905-5333778B38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CC36B-C89D-C110-18FC-16666674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57D5-683C-1218-1B93-FD0C6D12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DB03-EEF5-48DB-A9B0-DD3FD0768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6978" name="Picture 2" descr="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2024-03-10T15:16:40Z</dcterms:created>
  <dcterms:modified xsi:type="dcterms:W3CDTF">2024-03-10T15:16:40Z</dcterms:modified>
</cp:coreProperties>
</file>