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03D50-3434-D025-1848-15DA8973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08A1A-3FC1-4B14-F1B8-DE37C03BB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823F3-EA3E-589F-6250-58182A3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2D50-0831-1AF7-12CA-22CCD02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6E76-00EC-70F7-ED37-E7BD1190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C709A-ADD6-9F69-08AD-DA8041E1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D5860-5B82-99D4-424D-F576E656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56AE8-11B7-DAF9-B959-939E4959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3D988-6DD9-2519-4EEF-1FC807EF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92DE9-5A79-62AA-967B-FFE25D83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555BA2-5142-2633-FC59-E43135B8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2180F-561F-EDFB-752E-25B2C1B0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8AA7-5071-377A-B895-C570BD9E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4AE1F-C134-B68D-D4A1-589F50F9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62CC6-AF15-36E1-8F10-C8B6C307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CC2A-98DC-83BE-C343-7772BCA6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E8F9A-CABD-0B44-8A7F-73F66048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9F72A-7BB2-298E-5FC5-8DB64B5E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8DFB1-4C63-743A-C277-6228B69B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7A76E-8345-4FB5-83FD-1810B407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681C-4914-04E2-687F-9D5AF73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027BB-86DA-8A40-1A57-D63E5F19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8CAE-15B1-19E1-9046-B91E31F6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06016-32CB-A83C-177D-18644B6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36EE-1BCD-5239-CD36-FAF28F6A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4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9F7B-707F-70C4-74C4-DEEE84BE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A3715-0F2F-E70C-A61F-C8E827E7C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BEED9-B8E6-AB7A-F599-A9BB98C0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064EA-C3BD-D855-27DF-2A3E795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82EBE-2541-44B8-1723-EC8F878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F721D-1000-9C31-B767-0886699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0528-8204-1ECA-4A3D-7EFE6800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A9C0A-EB11-1A8F-A0DF-9BAD5293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5F815-8729-94EC-373C-163FF825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146390-B604-E6DA-BBB8-D2A93661B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71969-1169-CF3B-6A0B-7917AEBF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A3E31-E20C-B858-E6ED-BE2D14EC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611D8F-C755-68FB-10CF-27182179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39C1C-F256-7416-576E-CD5D30E8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4AB7-8F6F-F3F1-D543-32605792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E1E1E-887E-900C-DDFF-B6FEBF4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160BC-7BC3-47BA-62DF-793B9981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07C7A0-C261-D421-3024-1E32A0A8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27EF11-ED73-128D-E575-6EF50FD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26210-01C1-A6A9-7436-1B5F86B6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81D16-937A-67BD-B9BE-B371DBE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DB9C-DF17-D52D-F573-4EAEB710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B2EE7-83F8-EDE0-5CF9-546BD387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EB483-9865-3A30-A8E8-92B2F0A4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FB42C-C7E1-CB9B-645D-BBB2E3D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7A25F-CA81-4349-BEB2-C24C6C2C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372A-40C7-13BD-E618-5E0274BB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7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1845-E6C6-BE42-07BE-CFECEF6A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1D3C2-FA11-78AE-6E5E-F9F65E2D3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F4943-E5B1-E1BC-7F3E-84DBBFF7E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3C561-83E8-3341-DA2E-E0D7574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8D8FC-BF11-A289-0CC3-BE2E078F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35773-8F08-F0EC-922C-19F34B8A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D1F298-399D-4991-0727-CF3F2199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E0428-D70D-F978-73B3-16E148CB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C24E1-FEC7-7B6B-3B6D-B91692107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B761-C1FB-4A42-8968-94F1C6EE0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985B3-F19D-840C-6A1C-7FC86BE2D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16530-E40E-342D-C3F4-464F6214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C62E-F5CA-431C-8C77-0F1BB1AF2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026" name="Picture 2" descr="1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2024-03-10T15:16:49Z</dcterms:created>
  <dcterms:modified xsi:type="dcterms:W3CDTF">2024-03-10T15:16:49Z</dcterms:modified>
</cp:coreProperties>
</file>