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49E4E-0806-7D56-4336-31B78CA33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CCDE85-2A32-9434-A5A7-FD0C77978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A299C-7020-800D-5BB2-00B3FD2B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7797B-9849-D9F6-8CF6-FF9881F0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B1738-EA38-D46B-51A0-FF5428BA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AE3A8-DB6A-6EBC-2BE0-6220464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D97F7F-15C6-83E9-473D-61251AC7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5D0E5-54F9-71AD-4AF5-26E30AC0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F9DC5-5308-D368-4540-705A00B8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7AF6B-06CC-701B-C080-EED10EBC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4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4758F-B2F3-8FD7-7A92-3112DA9AF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23EA2-0DF2-DB29-7788-E3AFA0975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6A3A9-AB96-38B3-28AB-21529D14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F4C51-C23F-3931-D871-E928FC06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812C8-6454-C3E7-4155-50BB7CF1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7D1B4-F4AD-4013-C183-3684D18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E0A6F-721B-DEA9-F052-1F4719C8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CD162-8E31-19EA-D43E-D8D51125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A13A5-655D-6BE6-A266-1933C281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9B0DD-C163-D7F7-FCDD-08FD0D0D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1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BCDEA-1BC2-8119-3866-AD6CD3BB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FBF93-82D4-A947-0636-3E00BBFF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88AC7-D877-0A11-A9D4-FB8E82FC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5DDE8-BC94-93CB-DA7A-EB636E82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29823-6455-26F3-6310-AD4401B0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335D8-71C2-BFA6-5655-3A3AE1C4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54408-C3EE-01B9-7DFC-C88C0B8B7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54504-54A8-F437-98F1-2268151F9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E2341-DB66-08A7-0E61-52623D6E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6D271-04E1-2F31-134D-99A17054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026B3-2A70-CFB5-430A-0FCFD3B9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8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2D57B-EF6D-7416-DDDA-753787BC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78927-6D5F-D985-CB3A-6136C9EC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D4A13-1394-B282-616D-B488CC59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1086FC-DD71-86E7-61F6-5EAE4442F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5E6B23-6498-932A-2AC4-A8EED4385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B45A0-32F2-0F01-214D-BDA52BE2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41E640-BE21-1B57-EFF3-EF96D9FD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61C65C-988C-7F07-DC07-A631984D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6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55C0E-9571-A99F-3584-E61B708C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DC19AD-DFC0-07F9-F052-2A4A649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D8D8F2-4781-212D-47CB-326F4BE2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4A4C55-AE79-4FC6-8ACC-2BBDC445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1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F7C1D8-0D04-855B-3F6A-93019FF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F40DF8-5998-2EB3-BEFC-34AF3F22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32904-16B0-48F5-E9F6-A3300F0F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1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AC9A-8623-041B-F07D-66B4FD00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96090-9810-E32A-4232-47B009CF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80C24-40AC-DC91-5FB2-E44E1185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F065B-30C7-AD6D-3E96-198AFF8A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90C9B-A6DE-C4BF-2258-1080931B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BFAA9-0C5E-F84A-E3FD-747D347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6BE9-7FE9-8924-56D0-BA163933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0942C-4120-071A-CB59-431F62031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7553C-5B60-8441-BBAA-63C3D67B1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65E02-B00A-259A-D07F-B5D32A9A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DC2DE-1EC8-B2B0-0F0F-97BACE2D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772C7-AC4C-4C48-9988-961B855B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7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B8ED70-600F-B7E1-87C4-CC6F0C66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A738E-4570-2515-D39C-FC159A18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7FADF-E31F-572C-2D91-86A2CF6CC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F4AD-3540-4EA8-9703-99AD02361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73480-5EBA-90E4-E7A6-CB39D0EA6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3B397-40D9-C2B7-1243-8B65834AC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CCDF-E624-4E77-9847-17D60642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146" name="Picture 2" descr="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2024-03-10T15:17:09Z</dcterms:created>
  <dcterms:modified xsi:type="dcterms:W3CDTF">2024-03-10T15:17:09Z</dcterms:modified>
</cp:coreProperties>
</file>