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01657-BDBC-AC13-643D-665EC2DB7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D894B-98C1-B089-0EF8-4DFA94B8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92F66-E105-D81E-355F-E6C887C9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47EC7-2F09-3B08-D7C0-81E30308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D558F-0460-5037-88BB-4E8B7016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330BD-D9EC-C3EE-439D-56C18188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662B3-4FB3-C1BD-6378-8F8FAFC21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68025-2B40-46AC-7932-C32E8B07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02745-835F-331F-A6B6-FF39EE5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C1D9D-2DBA-ADCE-53B0-AE048E3F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6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215C24-EC28-0705-D0B5-9DE285FE9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40273-A877-BA89-E2B0-C93C9840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2A01D-E822-10D7-DDB3-5E52EB3A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C6602-2C8E-84F0-4666-F151CC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5F080-7935-ECAE-60DB-54361604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9FE10-70E5-1947-1BBE-01FC6CBB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7A0A4-129D-17CC-E0CF-CF229A72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D5CB2-CA94-98C4-87A5-0425E314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E97A4-2183-B003-1641-0406CB18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E098C-0DBD-8035-B94B-97965F3E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41-F17B-6D3D-95FC-5A99EAAC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0DBE7-C845-5CBA-D529-44F4C7DB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984E9-79E4-7D2F-2622-0A0FDA0D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65E99-4233-A1C6-92E7-F2318F7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83892-84F7-F7F7-5E02-47F9EFA7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0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B0004-643C-18F2-9DE0-8C46D1EF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87F9F-315C-BD70-34A1-848A12CD4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84F57-7210-B205-8244-61D2614D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8FCEE-CF05-698D-2984-2968E53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942AE-0286-0F37-A887-2B1EEB58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C3FF6-8B00-BBCF-CE2B-66CA7194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0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5375F-56EA-AE96-3B08-1FB02074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98E73-662D-2D5C-7FFC-31DF20CD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099E3-62D6-F4BE-01F2-EE90F4A6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4C8A02-EB05-A8B0-C6A2-EB6ED3B08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27D18-854B-6CB1-D63B-BC54D5CA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7599F-FDB7-17E2-5F01-1B62FFE0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E7EE08-B68C-47B0-2A4A-B5B3DD36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09C432-7868-7529-3528-825EEF0E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8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F0ECA-F46C-94B1-529E-4E7F837F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50267-0F4C-8A6E-F059-A6D651C0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6A11E-610D-AD5B-8F95-C6E1DC52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3556B5-C3DA-A9F8-945D-6061C611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3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CE1A5-16DC-46B8-0BC5-5B90A014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0A868-CFC5-1672-16B3-0903BE80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7E0A8-3F93-1CB3-A1D8-7F01EE77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2C02E-5A84-4B82-8336-E127FEF4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7CC01-9294-0BD3-DAB6-946CE3D7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B1420-B83C-A40E-809F-53242F63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F8B19-BC6F-5F78-7FA9-2435055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1BCBF-7853-1528-575F-763EF57D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B1241-33BA-EA96-AD0D-B6B26F92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0F2D8-9688-D933-7A49-8805095F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5341B-1A53-3B3E-D3B1-1E4A0FA6E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7169B-EF19-D09B-4BD5-7FD8C2719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16CB2-88BD-7BBB-CE93-4D25BD16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9B827-A61F-456C-607A-302ACCCB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8E438-E007-2468-8249-939193E8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9D1090-4965-1273-D7A3-5AB63A00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8BBD8-F16F-B533-6DDF-7F5F4F4E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5346E-9C03-7862-FAE8-7103212CA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CE5C-672D-4DB5-BC82-1F812DB69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76CC8-E436-E945-158E-E071B949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4AECA-A726-FF1B-359C-B7596B946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5328-993B-4EA4-9FAF-60F850ACE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194" name="Picture 2" descr="13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2024-03-10T15:17:17Z</dcterms:created>
  <dcterms:modified xsi:type="dcterms:W3CDTF">2024-03-10T15:17:17Z</dcterms:modified>
</cp:coreProperties>
</file>