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A201-FBCA-2DB6-D226-AA53FC17B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862DD2-CDC2-9DA3-35AE-AD8C8AB31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58FCF-97CA-64DF-0372-DEBD818F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9AF-EE40-48EE-A3F7-972E9CF0A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CCB25-5EBA-AB7E-E7D3-1B41FDC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D0C78-550F-0329-7658-ED6D83A1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046A-2829-41AD-B401-65DD899B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C9F7C-8B2C-6C02-8796-4DF3FB9D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724C0-9B26-9493-4679-601545E60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9D8E7-3933-B63B-7F8C-F8E58886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9AF-EE40-48EE-A3F7-972E9CF0A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57B0F-32A3-7020-4120-C34975D2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93BA3-CAC9-0F40-E2F2-332B170B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046A-2829-41AD-B401-65DD899B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4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11574D-CA79-AC6E-3B1B-9DE60C385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7A72A9-1AC5-559D-A3D5-836C0687A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1CC6F-B139-ED85-060C-7B6056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9AF-EE40-48EE-A3F7-972E9CF0A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81E5A-2386-0A7A-3439-B187924A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76AF6-2C79-FA66-4526-A9DB83E5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046A-2829-41AD-B401-65DD899B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8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D8EFF-D662-0ABE-5161-FD177C07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48811-61E7-2DAA-5CCE-F8DD1028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444E2-D59A-5095-10BC-659386DC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9AF-EE40-48EE-A3F7-972E9CF0A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3465E-AD2B-A698-CE63-EDA80993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94291-C468-4501-14C3-0BFEC4D7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046A-2829-41AD-B401-65DD899B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4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FFF76-22BC-6C67-D0F1-A708D485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0513ED-38A0-FF91-A455-1C49E028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573BB-6EE2-97E8-9B16-D454CD7A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9AF-EE40-48EE-A3F7-972E9CF0A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1BF71-F766-9890-8488-F99DC9E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75C1A-5FE8-7F83-8A78-6CA03650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046A-2829-41AD-B401-65DD899B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4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3739D-4E9C-C977-0FED-7FC0CDF5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9FE13-8756-4AA0-684E-00B15DEDC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B63BA7-2B1A-5FEA-4D57-C22C22A11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0975D-2F27-30C5-0710-EA329FBA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9AF-EE40-48EE-A3F7-972E9CF0A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8ADBA-C160-38A3-1BC2-6EE17B47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C21A1-E659-8E07-E3C2-E12E33FD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046A-2829-41AD-B401-65DD899B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1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726E7-CF62-9652-D6C0-7683FDC5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9F912-72DD-5918-E56B-3B31DB44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668FF-4F78-6928-027C-EC1A7CC92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ACFF8C-D115-0E03-7205-08BA5D54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43EED2-1825-C894-B79E-D4044FA0B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65F9D6-3594-E46F-9328-AF778F5B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9AF-EE40-48EE-A3F7-972E9CF0A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5A4744-271E-8046-B120-513B23E8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B56052-93BB-85E4-D48D-392530F0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046A-2829-41AD-B401-65DD899B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A3D86-F029-735E-7C83-C054EFAE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A99898-B339-B1F4-6803-EC232A43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9AF-EE40-48EE-A3F7-972E9CF0A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175244-4F33-98D6-5DFD-81D7BD7E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05584D-E673-3940-78A3-0D6DBA49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046A-2829-41AD-B401-65DD899B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4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4CAE87-F1D4-EB92-67AD-595C1F1D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9AF-EE40-48EE-A3F7-972E9CF0A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048443-7F33-5281-98BD-001A9340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1769AD-619A-AD38-8CBE-C47C8EEF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046A-2829-41AD-B401-65DD899B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FF2B2-6BE8-4E84-33B2-4030BF40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CD5E8-C303-DE08-3F8D-F893B8BDA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32E51C-E28C-E1B5-E71A-C64B6348E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C209E-249B-8455-2B18-23D3AF67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9AF-EE40-48EE-A3F7-972E9CF0A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126158-A08C-3A61-EAEF-DAB39309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3EB17-28CF-34D2-01D4-0AE6B940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046A-2829-41AD-B401-65DD899B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4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28B91-E3B7-3DB1-A12B-9AF4C7BC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4E374D-1359-8F23-A56D-84735A7BB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4EB0D9-0638-8967-0A15-75BE8A022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2A458-6808-7AED-1D15-76571F37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9AF-EE40-48EE-A3F7-972E9CF0A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5CE7E-CFED-4A22-6373-D19FBF1A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C84D3-AD2E-630F-3CC2-C28EDF30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046A-2829-41AD-B401-65DD899B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3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D5F1CF-DC4E-244B-3002-58A3280B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26660-7A0D-8338-0B7D-6FFA2FC6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E4BAE-C3E1-3E2D-6EDF-33A250979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119AF-EE40-48EE-A3F7-972E9CF0AF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D6133-0026-D4DA-5001-9E6004433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8B95F-CAA9-B71B-9944-BA7B03B2D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7046A-2829-41AD-B401-65DD899B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6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6194" name="Picture 2" descr="13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2024-03-10T15:17:22Z</dcterms:created>
  <dcterms:modified xsi:type="dcterms:W3CDTF">2024-03-10T15:17:22Z</dcterms:modified>
</cp:coreProperties>
</file>