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DEEDC-88BF-1A40-0B1E-E1DAD0FEB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AF4690-FDBA-0ABA-08C6-965E6936F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4383A-E060-69A8-D604-B6239897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091-905A-4FDC-BA6F-AB4C3BC80C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281AE-8C2D-1F8A-5AF9-FA9938C2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43EB8-67AC-2B83-E187-7988E3AB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1B76-BF95-447A-AB95-6717000A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3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048CD-6587-994F-9435-281B7ACA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5A257-142E-C023-7E23-D50020E0E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442A2-AA05-28FE-F218-9F8B47E4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091-905A-4FDC-BA6F-AB4C3BC80C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28932-CE41-7C29-34EE-A70C50C2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F886B-A788-F59B-1AC6-15361773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1B76-BF95-447A-AB95-6717000A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2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79643D-9ED6-311E-3DC7-F0938B379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E82E96-12B9-A206-A560-7C2421C67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DD6E0-55C5-6397-D780-89DAA309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091-905A-4FDC-BA6F-AB4C3BC80C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591A8-9A6F-BE32-39BA-05CC28AF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8D09D-479B-CA52-8F16-9350D6B8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1B76-BF95-447A-AB95-6717000A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49AF6-753A-9A5C-1F55-7F26F0E3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50270-3D38-FDA1-4B2D-60B0BB91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6E337-F5B9-74BD-0951-B1C09C77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091-905A-4FDC-BA6F-AB4C3BC80C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1BFDC-2FBB-BB17-211D-C6E1FCA9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98CC4-1A03-9642-7C1F-B47D743E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1B76-BF95-447A-AB95-6717000A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3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3B295-B187-7B31-9073-028380BD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19526-2896-BBD9-ED7C-E7335C33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24A9C-5DE6-B089-8A1B-5476E6D2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091-905A-4FDC-BA6F-AB4C3BC80C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44C88-E0B7-3190-9193-A945475D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EC3DA-70AA-961D-1A39-0020D741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1B76-BF95-447A-AB95-6717000A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7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DB72B-1E58-36BF-D63A-C3BED743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B6A9A-B5AC-93FE-E2F7-96F22FA5B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02DB91-C8D8-73A3-0A29-DEFD1E107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ED3CD-95D4-BAE8-F887-41C9983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091-905A-4FDC-BA6F-AB4C3BC80C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68444-BD07-08CD-085E-A54A5693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2084EB-ECEF-DD55-CFE9-1E82F108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1B76-BF95-447A-AB95-6717000A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39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16BBF-63AC-A463-1B2D-CC50AA0E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A63FF-DB3C-DD1C-0546-C801458C3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DBDF35-CD5D-0089-B428-2A62F8F8D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8C0BFE-40F2-E709-A0B1-631CBEFB9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26F8E-A176-D31A-F7BA-8F57C9DD7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3B7739-318F-72E5-7913-2D88AB05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091-905A-4FDC-BA6F-AB4C3BC80C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649020-3088-A0AC-CD35-C353B389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B1B479-B45C-1415-BAAE-3FAFAD37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1B76-BF95-447A-AB95-6717000A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5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0345-C0CA-64A2-D45C-0429FE0D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F8F9F6-19D5-EE46-C2C2-CF075477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091-905A-4FDC-BA6F-AB4C3BC80C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3BED7C-819E-FA21-27A1-59A6DD89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403785-7D07-767E-F549-2028BF1A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1B76-BF95-447A-AB95-6717000A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CDA41C-42DE-B7E8-8374-CD7ED2D3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091-905A-4FDC-BA6F-AB4C3BC80C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32742D-EBD5-5936-9C3C-D23A1AA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60273E-D93F-EF69-EE8F-6FAFC4AF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1B76-BF95-447A-AB95-6717000A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B57BA-A37C-7C28-DB6B-87D0104C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6E860-2377-06AB-1282-E9F27C80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7640F-220A-DD4B-7452-D87F5ACFC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144D8A-89E2-919A-E9FF-49E11A2D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091-905A-4FDC-BA6F-AB4C3BC80C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97FC3-7E5C-C0D9-A417-360615FB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9546BB-0D20-8F19-0F04-046EE5AD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1B76-BF95-447A-AB95-6717000A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5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F3A15-A659-3082-74C3-6613B3D1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2E7023-11F5-6970-7B35-285F9DCE9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8C836-B5BF-7025-56DD-4E124B2F1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07356-5B1F-7278-C94C-1EF5BFA7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091-905A-4FDC-BA6F-AB4C3BC80C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C86A4-403F-3D7F-385A-C493EFA9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E4453-F80E-B1E1-92C9-62A5E3A4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1B76-BF95-447A-AB95-6717000A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64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3726EF-3307-B3B8-4984-63501BA4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2B1F7-3696-E90C-6C90-31D9C8E8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B5DAF-3FDE-984A-0753-BFF790A8E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9091-905A-4FDC-BA6F-AB4C3BC80C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F5B6E-86DF-CCE0-56CA-B1C3B1180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9C053-0F60-6336-7657-C2FECBA6C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01B76-BF95-447A-AB95-6717000A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7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242" name="Picture 2" descr="13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2024-03-10T15:17:26Z</dcterms:created>
  <dcterms:modified xsi:type="dcterms:W3CDTF">2024-03-10T15:17:26Z</dcterms:modified>
</cp:coreProperties>
</file>