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0221-B0C4-FCFE-E3D2-12BC893E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8A634-4E74-3C12-7853-4EFF8FBED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E95F2-EF0D-5736-3EF6-19ED35BA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E951E-FFD8-4609-57CF-2EB26E3A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9D8E-4394-6CBF-79D7-70769ACE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7655-7C07-B60A-88D5-3CBE5BC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32384-9076-78FB-DD49-2C9AAD28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4D11A-4BAA-79B5-7882-B11104B5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2162A-F034-936B-9CA9-5DFD5EEE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EA40-3501-A6EE-A0F8-4351CF0A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3E26F-B5F4-522D-6D79-7E110BDB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B7C3B-EB8B-DC6B-7170-5288B36F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A3CFD-2FB2-95DD-89BF-905B146A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CAAF1-FB94-5B8C-C1F5-DE4DE592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DBD6-28BC-55FD-72AE-7B2C1A2B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AAFF-AB3D-DA47-E468-C2D56294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0945-290C-EDDA-0FB1-D3787F71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46EDB-EDB7-1111-CE2B-76F9286E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712AE-9213-3446-4F7C-5559B240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4D135-5D30-8B53-2A82-FF1FDC30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1B5BB-D658-EE68-E9D5-8B9E514E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DFC07-D5EB-B491-E964-A1AE0717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7B5F7-8B95-8287-0664-432254F3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39BB3-7A75-C828-5532-23BCBB9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7B68E-31D9-0722-4749-B5648853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4160-222D-A7BB-0675-CFB105BC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B0BA3-DB05-EE67-2200-8CD52CBC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80759-CDCC-3511-2A83-7B242409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26A3A-5849-B8F3-C0B4-64090F9C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5F9E1-B218-676E-335A-7E3D08D4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FC9DA-57B3-9499-7789-8E0FD226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1234-CB25-0116-0093-5F669405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BA81-7C97-7699-D476-32632D3B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59BCB-635C-D7FF-3A33-26F2715D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42052-2C23-2BBE-68AD-2BF7B0C0E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EBD896-4F9D-6215-14C8-ABB61682D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E9A7A8-A028-3474-C932-9CE36C68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08828-3E4C-6BF9-11F8-F90409C0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F39D7-C490-CD69-C158-E3F5B57C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11B2-9E8F-6093-23EA-A5E117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2A559-87AD-8CD9-39C4-64570B23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6AA5D-D909-986F-A27A-7DCAABCA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6354F-D155-19E2-6F54-0DB8838F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2BF89E-A92F-881D-7843-16F2C0D4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F277A-E99B-037A-DAFC-CD7E28E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415F6-A91F-594A-1C02-AC9B928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7441A-ADFA-30E2-70AE-7E32941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BC0DE-7FE7-3813-F53F-FD7FF0A3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B7699-478A-9C25-167B-FAB9771C3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E646C-43B1-B01D-A0BD-DF7C1A2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21696-2D53-C02E-C5F4-C93C14A4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A3EE-274E-1E22-161B-0372B932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9DBD-2F6D-5C24-6C64-E9012EBC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1B7FA0-851C-58E7-789D-361986B4C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32CD3-8F3C-4FDE-C1AD-CDB4B5F3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162C0-A90F-B2D1-6CF1-C404D9EF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E2FB0-F802-EF49-3DB2-4DF87426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BB4F2-FCEE-BCC5-EDB1-7C9A5BF1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9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61B89-BBB3-D7F6-822D-360C7AC1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B1E7D-808E-F631-A929-D06DD569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C296C-FF29-0C1D-38E2-F8CBFA1C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94A6-00FE-4521-BABA-9CED11E333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220D9-7592-15C4-0D2C-5241BA886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93690-C73F-A6A9-62FE-771F52CEF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282E-83F9-4D39-BB66-7C33E328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242" name="Picture 2" descr="1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2024-03-10T15:17:31Z</dcterms:created>
  <dcterms:modified xsi:type="dcterms:W3CDTF">2024-03-10T15:17:31Z</dcterms:modified>
</cp:coreProperties>
</file>