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990C8-F238-809B-6324-79510A8A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A0BDB-37A9-F23F-8358-FEE40DE3B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D9150-7970-45D5-7D8A-5D6B94FE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307AA-457E-34BF-197F-939BB76A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F0D39-5EA0-3983-5F98-DFF47D92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9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2979-89FA-451D-BB6C-497DEBC2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A6F6B-6D73-34D0-58BA-606C71F7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06D6D-386B-F3E9-DD8C-404B82C0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4B3C-ED86-1B0E-994E-3813F123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504C7-4B17-7FB7-C2B1-8AB3D75A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7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6C6305-3373-4691-2564-007C3B0A0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BA687-2198-853E-1153-28145540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5DE6A-5173-5698-F499-BF65591D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0552-64E0-1C31-3760-23EBF130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1E43A-A11C-21E8-656A-3075FEB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7158-83CA-BDC5-C66E-1597963C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490B9-7E1E-1FF4-62F8-1DCE9652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422A2-206B-49FC-3536-1234AB7D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F3780-1C78-673E-EF0A-25FCED41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4D6AA-D221-1E24-451B-CA8294D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7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D22C-DB6A-10FC-5F82-186CBDB5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7FFC3-E053-C90C-59EA-DE578717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D20C8-F261-5574-183E-4919D11B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EF12-BE9A-4D79-8B31-47D93F9F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694DA-8CEC-D4EF-81AF-8562F138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4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C5902-2B86-0192-8585-79AAC658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522D9-E9A5-5EC8-B0B9-57DE6F8F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AE349-B521-8712-5FC5-5E60F2D2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9804E-24C9-576B-22CA-F1879AB8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A7CBC-DFD4-D227-4776-8870880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47255-8E03-CA2B-E562-DBB814E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2ACB9-C315-C58C-3999-D71FC2E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EDB40-1851-CBC7-A3BA-433BEAEE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2A55F-BB45-65DB-53CD-E2886D75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F442B4-3556-2551-87FC-EDE18A0B2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EEB33-4C32-24FC-FBC9-DACBC1FF7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601B4-B66C-C63B-3074-7D9B5CA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0442CA-A122-DD88-9C91-C6ED9AA3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C859FE-8372-08C9-34D6-15FF649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FC1F-D3E9-A3B6-D636-A28C311B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55990-F145-EADD-D2B6-05DDEB0A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16ED6-014D-2322-0354-0D9C526C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BC1B72-28CE-CCFC-3749-3899446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98639-863C-6743-5C40-1F44D24F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4ED83-C8F6-B661-7FE1-1328E05E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8E743-20EE-9EB0-D8CE-E12D0656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5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5DBA-007F-1E4C-F89C-0F06F998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2488-2C63-0F0B-1FA6-8964DFF7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EC108-A051-8FEF-EE73-5E1A68FA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9324C-8B37-1749-9129-D39E3833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5B60B-AC3A-79AE-F83D-D803D336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EC042-52F7-C760-A49B-81E486C2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A3ED7-995A-C6E3-ABEA-03288CE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F4660D-4458-90F0-0C23-9F2469B88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AB943-17A3-83F1-94A8-C59724DE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20AFC-B19F-DB38-5158-EA707A4E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2D3AE-5BF1-9C50-5176-04272E52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0742F-7235-CE32-A94A-4FA92EFB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B1F91D-C8A3-5D8A-B28A-3C3BBC3B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A2A1B-0565-CE5C-7DD8-D2B2204D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C28CB-133A-C151-6182-098A763B2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EC5E-03D0-424D-A191-55F5CCDDF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493DB-44DA-EE2F-6ADD-84627E227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054F7-3302-CB0C-6E2F-506EED89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89CC-E7D4-4303-BEE5-60DF320C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290" name="Picture 2" descr="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2024-03-10T15:17:35Z</dcterms:created>
  <dcterms:modified xsi:type="dcterms:W3CDTF">2024-03-10T15:17:35Z</dcterms:modified>
</cp:coreProperties>
</file>