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EB080-98DB-DFCD-C29A-DAAE1FDB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BA8C5-4418-E4A9-5618-2ACEBBC45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CFF1-33AB-AE98-F9AA-A8EBE19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55342-6B80-BA84-4EA7-E4FF608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7276C-1A16-66A5-1980-76F93C70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72C56-2FAB-CC70-EB36-35CB8369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FE640-D616-03CD-835B-2513EDD2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60DEE-781F-4B79-EBC5-9A925FA9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54CD4-5CCC-0E85-90B2-30D4FE2A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CA9FF-4BA0-610F-571D-5FFE4548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4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AE9AB8-A7E4-6841-153B-6BB418F0A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B0336-2802-8C27-0429-2C7E45BA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2D0CC-805B-0E5D-F1ED-5EB94664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4488F-E274-71D1-5549-722B175D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58039-859F-57CC-35FF-311B6A00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1FFFC-BB0B-9F63-3ECF-98F91433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C814-5410-7F94-6E69-842DB34B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3CD25-47B4-03C4-A5EA-BA8C857C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C5EC9-0E61-2674-8F82-6FA8D8CA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1E7B5-423D-D7BF-53DC-5541FECB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69D8-0D33-14B1-FF4B-99B4AAF7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E27619-A3F2-7834-0B84-53AE78AF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84C6D-B754-8FBD-F22B-FA5EECC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5F7EC-03B1-EC0A-2202-22347A6C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1A44C-FD4B-1C9E-7B4C-CC72A8F8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CEB11-E4A4-930B-5B5E-6ABB5961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6898D-F620-ADCF-13F6-7B49DA64F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1A67D-E6DE-CAB9-06B1-EEDF1C9E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B9B90-1B7F-38D9-19E0-53679858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6AA8B-D931-522F-B312-4EDFF516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E5AB9-FEF2-ADC9-0F2F-261AE8F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1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D58F-C269-2BA0-37BC-A53DAD8E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A9EC4-CDC9-6E00-0941-48B35B9C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7E8C0-2F91-A2ED-F9A4-502D644F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C10D2C-DEEA-4F38-0A77-7CD93EB7D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1853C4-5F15-F4FB-0177-060DF7C57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DECD2E-F06B-11E7-7850-2EC64B14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1A4A5E-B8C1-5168-25A5-1CB1DDC0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661CCC-7FC9-B3D3-B717-1254BD1B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BD20D-5E57-57B1-69D7-80D20DD9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CE71C-F9C8-A16F-903A-FF326D19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AFA81D-4553-DFA3-917A-FFBF296C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20EBA-0A39-D0AF-E809-756F814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2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597BC-0B86-8C25-D254-9EDF073D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10A09-0D6E-8ECB-78E8-16DEC6D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C2178-EB8D-7161-992F-3A59C80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C2F43-20D3-18D1-5130-93116BCF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6F202-0EB9-D274-27F8-534812EB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7C858-0ED9-AEFD-B8F8-CE83127A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0C69A-D770-2183-6035-83B0EA34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4DAF-716B-C91D-D194-E108D0E4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FD2CB-A600-A747-AC31-3364F617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4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0E019-5B13-8CA4-492E-D0588E22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BAC151-08C5-3CFB-C553-D979CD50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9DBF5-E71C-C1FE-B08C-CFBBAA357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A3095-A488-D400-7EC8-5BA5D48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6A486-5801-C483-F876-690AFE4A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C7767-7B80-651A-F85D-9EC64FD7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0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215A6-6CCD-1F8F-E8D1-FE8ED203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ECE62-B0A3-F638-D828-1DE6ACE3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F5282-49EF-BF26-29EC-43ADBF2D9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F198-3D1E-40F4-BBC9-95A63C1B9C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7C160-E3FB-1C44-502E-AD69B4D27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6600C-4AB3-13C3-1534-0A92C2D26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5D8E-2C37-458A-A855-C2B0B1A98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290" name="Picture 2" descr="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2024-03-10T15:17:40Z</dcterms:created>
  <dcterms:modified xsi:type="dcterms:W3CDTF">2024-03-10T15:17:40Z</dcterms:modified>
</cp:coreProperties>
</file>