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419C0-BD26-2B4C-7315-B4A831C10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DC0425-F31B-0E14-05F3-038F18DC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85324-C7B8-A13B-CF3B-99058984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5ABD7-ABA2-B50A-5AC4-2A728E9F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AC8BB-2933-7179-AE6A-B9A02592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2D248-E8A7-4FF8-A665-DD05EB6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87AA4-E8C0-D0A6-CE15-54193DCE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CEE09-EE04-917A-123F-1D6DCD59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7CCCF-8476-C1A8-AFBA-DFFBB49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967A9-CE45-C32B-6B83-C547CE4C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0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7A56C-EFB9-05E4-EB87-342542380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6EF630-EBE0-624C-E4D0-7F5B6BD9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A816D-95CB-1410-9AC9-FDC7C9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4D950-528C-8FC1-3A8E-331C96F8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BD824-2A85-A7D6-0840-3C6789AA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0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4E44E-5623-F512-7240-30F14C13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4F01D-D88F-E93F-E79D-DEC6581F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EFDC-AB0B-8573-7279-4651C283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548E0-BC43-C00B-1E9D-CAC39792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97B58-C0EB-8200-3EF4-AC9AD163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A948-E651-4415-7E03-3641D147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C4282-A085-C6D6-6362-B0CF00E5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2016-3487-603E-8F48-52A710E3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7E22A-0DF8-B97B-4AB2-EFA769E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40303-8F46-483D-94CB-5CEB8C46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479E-74D1-46AA-C40A-287FAA9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4F18E-DB51-8E56-FB63-70F2B189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E2E12-CDFE-3B1F-6280-358692BAF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D92F6-EE10-5842-E418-94418CDA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6E1B5-0559-8113-FB98-2602ABA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6357D-EE69-56AD-04FA-448CDFE9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7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8CEC1-7D3C-88AE-90C1-D32B1667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C3591-64ED-19CC-3635-CFD46C42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AA68F-5127-796A-FBC8-CDB83A75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199F25-203D-9084-A665-9595F09F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41BC3E-380C-0A2C-3454-C03DF027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331B28-9A51-ED93-A005-6E59ACF0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18CC0A-3D13-358E-0C30-C669C3CE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42B9F9-FED1-48A8-796E-8D470DD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6A49-5293-C044-AA35-F3416E74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07498-BF08-910C-BD4C-E405839F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0BD359-4D0D-2094-9C36-D226EDBF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B076C-AE22-6C97-D55F-A958D7D4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19FEB-45D4-6E6D-DF3E-6F4CF799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B7FA9-5532-C5DD-45C1-AAA1CFEA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7162A-6645-6479-217D-898755BF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F76E3-FF6D-B5A6-1C80-80C6D9C3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BF3D6-5163-E96C-F3A2-9E4BB031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40B6F-8661-2B55-3546-35D3BF52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E7CE5-DE07-0DE9-978D-9306F086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1F273-F53E-61E9-F683-CE93F2E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7F89B-B715-CC93-B33A-A5046E5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AE4D6-25B6-F781-0167-37864E18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A3550-4A58-6962-245A-D19C2724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AE546-517F-50A9-C081-BD58CD39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FF847-3161-30CB-E144-EB1C5E1E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CD117-8A16-D8D9-FDCB-887775C7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B2420-0BC5-CF52-819A-AD8BFCF3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0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3DC5D5-2980-D6BE-0B2A-65D6B84E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C9008-A76C-DDF9-5E35-41A3B3F3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EE492-0C4D-588C-DA18-D0590B6E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5A52-B0DB-4E9D-AC53-3584CCD4F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69C05-562C-5BEE-0322-FB1742FA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3EB35-D57E-A3CF-ACDA-9ABEF1C2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252-00AC-4CD9-9902-902F0FB95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62" name="Picture 2" descr="1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2024-03-10T15:17:53Z</dcterms:created>
  <dcterms:modified xsi:type="dcterms:W3CDTF">2024-03-10T15:17:53Z</dcterms:modified>
</cp:coreProperties>
</file>