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B2D1-BD3D-A30C-DB50-F9F46C3F7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47A24-B0B4-150A-9418-D2832F3D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AA34F-5AC3-E108-B159-FAEABF1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D9BEC-7920-1AD6-C510-02BAA33D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5EC7D-10F2-0366-7621-179D0BED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4638-F70B-4B2B-F312-8734C3CB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32E74-BBC5-CB3C-FEC1-E7C9ACC7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F8201-00F0-3811-F453-AC1B4C94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A1837-8DA0-705F-5B5B-F7D7ECD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CFEE-8D02-26AD-D14C-F9BEED7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78798-1E8D-0365-CE92-2863031D7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22D4F-975C-70A8-88C4-119D2F28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E42CE-647F-682A-B9FD-86CF8756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444C9-30C9-48B2-90A6-86A040B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23A4C-F4A2-6761-9F41-78B0741E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6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28E4-3013-C8A0-9473-5DA93D2C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F5115-93C7-EC70-3E65-EBCE7195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5D7BA-8AC9-4CE9-55EB-7644A83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80F21-9AE0-FDF2-0456-0B0C9129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3C1E5-3989-9132-3CC0-D88A9D5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0768-BD21-7157-C252-7872AEA8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4622E-40DB-197B-F2CD-705543CA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A92B3-7876-CE8D-DF84-03770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B130F-8990-B433-DCF6-758367A9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224DE-DF69-4E09-EFB6-155142C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4B09E-514B-BEA1-F4EB-8F1148D7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A5B75-814D-36B1-619C-1D2AC416A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F4596-B437-7CC5-416D-F2F7A0B2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E6069-311F-B81C-D3CC-F822F5F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11AF6-87CE-A4E9-948F-0B7D4334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5BC57-8DF6-A9FA-F183-99A5928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58F-AC6B-3271-AA73-AA0E462C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B0E58-C920-F35A-F2E3-C0AB9E7B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32B68-ECDE-751F-2ADD-EF4A3681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CDB6F-1B3B-0AA9-DC1C-3D3EDDD45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F9A59-4533-F20E-4C15-197CE836C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078071-3A09-C908-7EEF-72934CF9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D91E0-4E1A-09A9-756C-982CE43A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AC1FB-2023-1233-2A35-0BC8B36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D93B6-9E57-4C17-2BB7-D2BBF30C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BC633-12CE-2879-8755-A0CDC2A4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11CD6A-2AA0-8B6E-136D-1C98733E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D15125-6180-AE5B-3FC0-288D0F9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D8E85-113C-53B9-3706-D48EA85B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88A15-E4B1-66E5-6C01-3370CA8A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8A37E-379A-32AC-DCB7-4B0251F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9CF40-FD7E-8109-8CCE-3C4E9231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D676-7B3B-FDE8-E5FE-C4613B8D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8B14F-D432-03D7-4D56-019B6A56A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DF73D-E440-85BC-9591-1B78F113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B717D-1790-578C-484B-EA9E541D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47380-97DC-3AAA-F5F5-8602B5F7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994-92E5-4EE8-222F-148BD5DC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4008BC-67CC-ADF3-E931-3F958D32D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80A4C-4A5B-7311-21F4-D3851A2F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2F69-486B-5312-6246-8B135FB8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4DE38-C53B-FC90-F8C2-89747B2C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6038B-C141-BF81-F4D4-C5AA7A2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1AF70-47C6-5A7E-1A4E-99B14A75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0521F-D198-71EC-0A76-CDE15B54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B00D-C609-C5DB-CEF3-3E8FBC8E5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8F00-BFB6-4094-A54F-65A947A16C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42F9-909D-CD3C-D08A-A92C2E3A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6BA25-4803-2DFA-6917-D62C23B2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C0C8-F6C0-41E9-AD4D-14302F337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4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434" name="Picture 2" descr="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7459" name="Picture 3" descr="13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2024-03-10T15:18:01Z</dcterms:created>
  <dcterms:modified xsi:type="dcterms:W3CDTF">2024-03-10T15:18:01Z</dcterms:modified>
</cp:coreProperties>
</file>