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D6782-F7D1-7A9F-4CC8-F73AC19F4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981F3F-93CB-CCEF-452F-D5C2DD9C6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6A785B-6A8F-BCD7-EEAA-7A52888B5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9549-A48A-46D3-AC66-5E791C29B2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1CCE3-FF48-F1CD-0A33-D1BBD935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22735-EE53-0586-AA76-B3B71804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29BB-4562-4F41-8326-2234733A5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40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A8732-2F0A-5D0D-2E60-C2AD8BE4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0E717D-5D38-62A6-5056-67DA2EBAB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96DBFF-1C33-5235-0451-7983961D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9549-A48A-46D3-AC66-5E791C29B2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5BCEC0-9A03-E175-68BE-E6C7ADC23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968403-9C23-A2E6-BBE0-3CAD6D42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29BB-4562-4F41-8326-2234733A5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47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F343FB-0CCA-E87C-3D4A-4BCF8674A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DD0FD7-FFF7-D007-CE8E-AA6A40F33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B83C1-1C5F-BD1A-B9DC-6439729A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9549-A48A-46D3-AC66-5E791C29B2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61BE4B-7E5A-AE1D-C83C-F6C5B574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FC25E-6925-3ABA-D25C-5E50D616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29BB-4562-4F41-8326-2234733A5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37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F2B13-76FC-8BED-E802-B4905209F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3FAE72-3918-5886-CB71-967CA77FB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3EE264-F412-FB3D-B22A-0927B24B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9549-A48A-46D3-AC66-5E791C29B2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90CC5-D400-C123-329B-E00FBBD1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C1571E-2D6A-2BC9-ADE0-6EAEB7AE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29BB-4562-4F41-8326-2234733A5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64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CF127-1D93-30E1-65E0-C3C8BF28C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DF4E77-236E-6D3A-A431-AB741C3E2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EFC7F3-D176-5C04-8817-1CDA4B09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9549-A48A-46D3-AC66-5E791C29B2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84F07B-174D-9F23-9EE7-B4EAEEEE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BEBE1F-7717-5195-AF95-E31C8F26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29BB-4562-4F41-8326-2234733A5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4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3359F-039F-71DF-40F2-84DEA466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1B000-EBF7-B6C2-7B31-62A190067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C0C07F-F520-2A30-C70A-C60027023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0F0B65-C738-C366-F826-BFBEFC90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9549-A48A-46D3-AC66-5E791C29B2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CE387B-FF19-1BB6-8AC1-613C45B7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462597-F071-8F7C-4115-91D0ED54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29BB-4562-4F41-8326-2234733A5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01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C6E04-456C-7582-C877-D157F415C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16F9FE-D84A-671D-8909-2E4568D11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9F348C-D930-46B7-6B1B-0855D9FC3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58E86E-41D4-CE2E-15E8-BFDB925CB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8313D5-153E-65FA-664D-E542487DA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B7FDA5-9EDA-49F8-2EA0-6F490D022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9549-A48A-46D3-AC66-5E791C29B2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819549-866C-8EB7-46CD-3C824309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6D095B-219A-87CD-68A3-5BC62196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29BB-4562-4F41-8326-2234733A5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80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45927-D498-BF18-FB82-5188DE35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C59B07-DB2C-556F-EFEF-D4A69D0B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9549-A48A-46D3-AC66-5E791C29B2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F59CC7-62DE-276D-79B0-4191F95A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09FE51-15CC-EAF0-52C1-9CE26A78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29BB-4562-4F41-8326-2234733A5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68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7C7CA4-3B21-79C1-E615-E0C5F487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9549-A48A-46D3-AC66-5E791C29B2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9A9122-9AC7-260D-4BE0-22AD3F24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65346E-2D67-94AC-9CC5-3EB0DF95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29BB-4562-4F41-8326-2234733A5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75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A50F7-86E6-D919-0B40-537D9205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D23CE-316C-DA2C-458B-A47B441FD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C09185-DF1A-470E-7409-BD486CE48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4A5916-A87A-19C5-C5B9-29450412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9549-A48A-46D3-AC66-5E791C29B2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9E45D9-8A6E-3175-B977-7926B2997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C42CFF-7132-67A4-084A-3B599B40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29BB-4562-4F41-8326-2234733A5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4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2025F-5143-C05A-7F40-2A631CC6E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670C26-D828-E151-F52D-F2DCB02AB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88B4AA-5B73-6498-01B6-7A3B57B22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258CCF-1FF2-09A9-86FE-7E6B79B4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9549-A48A-46D3-AC66-5E791C29B2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A53AFD-71FE-70CB-9C13-22D79211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FBD602-DFF7-F25A-EDFA-C0F39F5F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29BB-4562-4F41-8326-2234733A5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45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4D09D7-DC20-A198-AFBE-AC0970A71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F987DB-1912-2368-3D54-AFDB1B557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1AAD4-F974-F247-7946-5F6D2C629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09549-A48A-46D3-AC66-5E791C29B2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C61046-8746-BA89-137B-55D0B3753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41FB9A-E06A-0EBF-B606-30B66F86C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029BB-4562-4F41-8326-2234733A5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18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6434" name="Picture 2" descr="13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7459" name="Picture 3" descr="139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-14288"/>
            <a:ext cx="9144000" cy="687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2024-03-10T15:18:05Z</dcterms:created>
  <dcterms:modified xsi:type="dcterms:W3CDTF">2024-03-10T15:18:05Z</dcterms:modified>
</cp:coreProperties>
</file>