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7E742-2047-3E7E-6B68-8497796F3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13833-3CAF-2EB7-FAE8-895DF87C4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F0083-2E4A-9F29-05C5-4E7DF07A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BE5-4280-4576-80A2-46715F40C1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41C21-ABE3-9D23-C28E-CB92FFDF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D0173-BE92-4D4F-5A8B-FCF4D4F5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7D1-3E16-42BD-81CF-787F0622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57539-303A-4226-B362-59945541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319094-35C9-EDBB-CDF2-1DAF2E6F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F8DA1-D6CE-83F6-0A5B-71C3D3C0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BE5-4280-4576-80A2-46715F40C1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4C7C7-D362-B577-CCB2-2DFB96CA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5D5AE-F3CD-A64E-FB47-D72F909F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7D1-3E16-42BD-81CF-787F0622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2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2FE3E6-B730-38B7-FE4C-B30EC12DC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42858-FB7F-B3B8-2BA4-B938B28B7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8CE0F-DC5F-E258-345A-883D1212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BE5-4280-4576-80A2-46715F40C1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7DB84-0E28-1688-048B-AB9E6B69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4CAC7-44F8-DEF1-5ED0-1720B9B3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7D1-3E16-42BD-81CF-787F0622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1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14DE5-070F-8A82-2821-5A54B7EF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960E2-81AC-9135-10BB-82A8FBA0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E41D7-9333-BC14-C8DA-DF46D410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BE5-4280-4576-80A2-46715F40C1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410E2-E875-3D36-3F6E-B4C05ED0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46BD1-0EFA-0C18-A77E-83305C89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7D1-3E16-42BD-81CF-787F0622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BC4CE-31B8-6A19-E0D7-0A633077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F90DC-51BB-3191-9EAA-38D59847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12D0B-B5D0-9DE6-FC78-E9C6B23F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BE5-4280-4576-80A2-46715F40C1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B7AB2-D0B9-9E64-FF3C-AFB1162C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69B71-6FFF-2A4A-2D49-52B6B346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7D1-3E16-42BD-81CF-787F0622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8D5F8-D81E-5A27-5F5E-5509FC14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B5EA9-E0F4-591B-FDC7-A20C9DDDD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74F5F-76FF-F6BC-835D-388CE2134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0B071-7FA7-31DE-19C8-B86E7DF1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BE5-4280-4576-80A2-46715F40C1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3FBA9-18C3-FC06-2F5A-CDA40142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A929A-7B42-D0EC-D18D-550CB0D7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7D1-3E16-42BD-81CF-787F0622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91895-8062-2109-9E5E-F9EF3341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CB419-3CBA-BDA8-0AAD-A0AB6855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8980F-8E48-8979-132A-A69DD0EE0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8B14C2-DAE4-BA6B-2E7F-0EBBE7B64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5C8A0C-F13C-0FAB-BBB4-672A5F54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56494-0A53-E709-3C53-19A3C362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BE5-4280-4576-80A2-46715F40C1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5AEDBA-AE87-D6FE-249C-CBF48FA7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D99863-1CA0-A061-5B9C-26456E98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7D1-3E16-42BD-81CF-787F0622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3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03F6B-3443-4005-5B71-1F839FE5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4B9B9-160D-F649-6038-9410432F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BE5-4280-4576-80A2-46715F40C1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B7CC65-12C6-A8B9-EDD3-404DBE07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D097DA-CEB4-A9ED-0523-1DC37458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7D1-3E16-42BD-81CF-787F0622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9D3FC5-A9C1-002D-4825-2D057FC3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BE5-4280-4576-80A2-46715F40C1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7F9775-E470-0A27-4827-4D2C7C9A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CA7C5-C6E2-4F59-0002-BE6EF2A5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7D1-3E16-42BD-81CF-787F0622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1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89DD-1F48-3423-DD4A-F0E3143D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F2917-557E-0B71-59F9-21AD4617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874884-C596-DB38-FB2A-EBC38EF2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7031F-1BEE-61BA-8595-D3C33C72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BE5-4280-4576-80A2-46715F40C1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A4DFA-A749-EB18-E4F4-5575C31F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22CC0-CF88-E3AF-305B-DE0421F5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7D1-3E16-42BD-81CF-787F0622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7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B6EF-4375-F97B-E6C6-496E3DFF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7DC50-8909-8AA5-1286-1CD8C6E2E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DF07F-F979-4A95-5AB9-2B27E29B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DCC9C-3A58-07B9-B35B-1DD726B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BE5-4280-4576-80A2-46715F40C1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8134E-D880-DBCF-D4B3-40B62518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02D60-5B34-82DB-3A53-84169354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C7D1-3E16-42BD-81CF-787F0622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2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FD16B3-C694-1EA4-7A19-6BDEAD21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00816-8579-A25B-F516-4FB286E5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76AD6-9222-99C8-5EF2-568BB81DB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FBE5-4280-4576-80A2-46715F40C1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37EF2-C2C6-EDE3-6452-21637A06D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64B09-AA18-9BB3-CAB5-3EAFFF6B8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C7D1-3E16-42BD-81CF-787F0622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2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13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2024-03-10T15:18:09Z</dcterms:created>
  <dcterms:modified xsi:type="dcterms:W3CDTF">2024-03-10T15:18:09Z</dcterms:modified>
</cp:coreProperties>
</file>