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2A428-3572-199D-4F41-58829900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F9027B-D01F-66CE-4CFF-068C166EE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2BEE33-02C7-8F14-253F-DDE81C78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3ECC-5606-4C24-9F5B-D234D4D208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55F02-D03C-A9E9-FA22-B82A3600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12AF34-2B74-5459-2B56-67C46B46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47D6-0B60-46E0-A28F-14DA77A99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99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AF6C1-C94F-1193-D7C4-7A90A9EB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B4E6D4-E7D3-FF25-59E5-A70DC12C6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ADB40-F026-3002-9056-A6179392B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3ECC-5606-4C24-9F5B-D234D4D208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3E794-CE46-4E7A-20D6-0FC4202E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640A89-E3F5-AF0A-47DC-B8FD7415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47D6-0B60-46E0-A28F-14DA77A99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47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30CE95-9577-33D9-5F4B-3506A3D14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11C0A7-7FF2-19FC-6935-1028487C4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8EE4E3-E38A-5576-3E04-C74B6D4FB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3ECC-5606-4C24-9F5B-D234D4D208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D42918-CCE4-B4AE-6215-09E14696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11CBE1-7259-2586-F69B-3B4DC8D6D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47D6-0B60-46E0-A28F-14DA77A99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88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E5A0A-45D5-4710-7AF7-F7346B9E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1ABAF-18A1-6B17-AF3C-5031C4D81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47324-1985-5EA6-0F8D-07FF76F0D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3ECC-5606-4C24-9F5B-D234D4D208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34526-0F76-BC4D-8996-3434A850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6098A9-1113-6EF0-AF0C-FF244002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47D6-0B60-46E0-A28F-14DA77A99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57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B72F8-FC14-DBC9-BD01-D08304D32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0FB350-6B6E-4388-6CA0-A45CF1A8E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EADCE-3EEF-7A3F-EB05-4BF17B71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3ECC-5606-4C24-9F5B-D234D4D208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D56BD1-F1F3-A612-3425-B8A31967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89C9A6-1180-9615-605B-019F3EFF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47D6-0B60-46E0-A28F-14DA77A99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68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69BF0-4229-36DC-6E0D-9025B68C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E614EF-876B-4B3C-5285-D97E644DD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861500-57C8-987B-C2C5-45AE740B0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B1B8C2-4E53-A701-3FCE-A20A6451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3ECC-5606-4C24-9F5B-D234D4D208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18D8E2-3514-5876-B575-F825A17A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825F0F-81ED-C069-4CF0-A25BB899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47D6-0B60-46E0-A28F-14DA77A99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77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A8B5C-ED11-8188-251D-3DEB124FE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5ADF99-4B4D-9436-54BC-623F6518D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429D41-A6A4-3BA4-F52A-4A0A5D6D6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6B51F7-5939-443D-46D6-4C4AA90E3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A9A801-2087-23D6-18EC-BE080E2A4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A525FE-C952-B7AA-00F7-5B76D43F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3ECC-5606-4C24-9F5B-D234D4D208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B0A9CB-CA10-2159-8FD5-20DC7E1A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E127DA-ACDA-D507-7D13-E55B0A17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47D6-0B60-46E0-A28F-14DA77A99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1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20939-C0EC-EE91-4781-90C78AC5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B81A15-F079-4729-9D8E-47C62291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3ECC-5606-4C24-9F5B-D234D4D208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94F4A6-863A-39D4-791F-650907E5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0CA980-65AA-1452-DF18-53581405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47D6-0B60-46E0-A28F-14DA77A99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6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7A11A9-D551-15F7-4D10-7F02038FC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3ECC-5606-4C24-9F5B-D234D4D208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2B926A-9C9A-E3D4-99E3-C80DC061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7273B1-D209-0C4C-C0A0-BB3747D8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47D6-0B60-46E0-A28F-14DA77A99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08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394A3-2860-D48D-56E3-A8C4AC2B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6C3BF-D345-8CA4-AD66-745627231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D5C307-4F53-0136-8833-5D1FD88A0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DD958C-6CF5-7F40-F7F3-0F7008F2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3ECC-5606-4C24-9F5B-D234D4D208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510DDF-220C-8C6A-9F35-7DB1EB74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93C079-7635-1C7D-CBF6-B3F14FD4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47D6-0B60-46E0-A28F-14DA77A99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29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6D390-3858-A110-7FC5-F43C357A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3A1F30-0748-3D78-6A80-FECCC04F4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5EBE8F-E15B-4745-FBA6-77E602118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CDE08C-1F82-C042-A4DC-45EDD3E0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3ECC-5606-4C24-9F5B-D234D4D208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060514-6770-428D-B599-91F3ED44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65AB21-82C5-4884-799B-B22467CE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47D6-0B60-46E0-A28F-14DA77A99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87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BE35C7-6922-BB25-F5E8-C7D686254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17F787-7371-61D1-AAA9-B9DE3DF32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AEB4D9-42FD-9E5B-F5FA-370D38066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B3ECC-5606-4C24-9F5B-D234D4D208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629232-6BA4-F9F2-EC7A-F9D4D8C96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A7E066-38FE-10CF-7250-78C13AEE8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547D6-0B60-46E0-A28F-14DA77A99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0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0530" name="Picture 2" descr="13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68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2024-03-10T15:18:17Z</dcterms:created>
  <dcterms:modified xsi:type="dcterms:W3CDTF">2024-03-10T15:18:17Z</dcterms:modified>
</cp:coreProperties>
</file>