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48AA-12B4-B60C-4EEA-719DCBEF7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38AE22-E667-1D20-ECB4-8D6497E54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B718A-75AD-6EFE-6492-0698D35A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0429-DBCE-45FE-9445-AA0EF2616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3CA0C-2FC6-BCA9-9559-1FEE64DE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8ACDE-7D25-C161-0A57-FACC0FDC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A5-48A0-406A-82D2-F067E6E46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8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95963-5717-7C38-D0C7-DF4FE4EC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AF3FCF-E1E3-D35D-0E94-D0246E381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73E8C-4952-ED89-387F-CA4A75DF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0429-DBCE-45FE-9445-AA0EF2616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9A3DE-2B8F-8DED-53E1-8185DF85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DA6E6-6B37-B48F-4290-72DAC2AD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A5-48A0-406A-82D2-F067E6E46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5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ABF958-CF06-639A-1630-045C94DDA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4355EC-7F02-9CD1-A761-8553040C7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08C87-C780-E180-2788-10B0E7B6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0429-DBCE-45FE-9445-AA0EF2616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FD10B-81A2-3B75-AB72-FDD2E315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4A602-E195-3310-9AA6-E7414C06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A5-48A0-406A-82D2-F067E6E46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3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68FA7-5CA6-085A-D6A6-4E77B376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827E7-2236-FA6F-D613-5FD49BE6A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448A4-B56F-774C-0E69-986A9272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0429-DBCE-45FE-9445-AA0EF2616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E4ED8-67FF-E9F6-5593-38A75245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C783A-E896-D362-3F86-9D07DE16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A5-48A0-406A-82D2-F067E6E46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3537C-13E7-CC37-9AEB-78D0CB62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DD645-891D-0E9A-7DEB-F8885632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B0A9B-4008-CEFF-CEBD-CECAD162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0429-DBCE-45FE-9445-AA0EF2616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C5800-4543-1FD9-A12D-D7F0954F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6A37C-9A50-C032-D5EC-F96ACA00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A5-48A0-406A-82D2-F067E6E46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7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E3A1C-B796-B89A-78E1-6955B39E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8B91D-3E18-088C-BD3E-03EF040CA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11E334-F0C4-1A68-AE9E-2962CD364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2C045-3B6A-DAEF-F9EF-28603F62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0429-DBCE-45FE-9445-AA0EF2616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43488-DC9F-6C3B-A919-DC0DC31A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90BDA-01F9-84C3-061B-20ECB01D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A5-48A0-406A-82D2-F067E6E46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5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B1090-E52B-7D72-C959-283F24E5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A9873-4B9A-BC31-206E-E1E3696F6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EA1292-C5DB-80A3-62A6-9B78BF026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2E35D4-0703-F734-96B9-4E5512929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C68820-5178-04D9-A692-D4CC3052D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BC7096-245B-FA6D-2A06-A0D9D443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0429-DBCE-45FE-9445-AA0EF2616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6EC167-D5F5-CADD-2CFE-13E497F7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DABF12-F9F0-A819-52D1-EE74B8F5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A5-48A0-406A-82D2-F067E6E46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4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39FCC-CA87-C4E9-925B-5C8483B7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EF7F48-D703-6030-6381-FF526C06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0429-DBCE-45FE-9445-AA0EF2616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E9BFE0-F6F5-73F9-84E8-C3387D70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7971DB-BDF1-036F-4C16-140ECEA4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A5-48A0-406A-82D2-F067E6E46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8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DDB791-F897-69BE-6477-5959EA28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0429-DBCE-45FE-9445-AA0EF2616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4C3067-BF32-BE49-7628-EAF27B4F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87C02E-2516-52C2-F4D0-41D93F06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A5-48A0-406A-82D2-F067E6E46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2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F7168-05D3-3D56-FC14-53B091C0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968FE-2445-1C41-95AB-96140890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A7F429-022F-A4C4-0E80-F2F6FC0FD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AC467-3F11-B4D5-F8E4-3BF9CD85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0429-DBCE-45FE-9445-AA0EF2616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B06135-4500-107E-923C-5ABD785E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A9BC8-9291-82D2-1C14-259FF261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A5-48A0-406A-82D2-F067E6E46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7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80696-2449-2542-C1C9-24E1AC52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42CDD4-53C2-1D6A-A708-32FC6C993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6EC531-9EAC-31A6-E0B1-4CC2FDEF3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70F0C-B8FA-D26F-E378-46398B0D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0429-DBCE-45FE-9445-AA0EF2616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AEB82-D69D-1321-4BE3-5B13913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CF98C-1AA1-57E6-1FC4-8BC2BF28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A5-48A0-406A-82D2-F067E6E46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4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FE1E39-68FB-6200-16A2-09D6F359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099D8-BA73-6C2D-D864-B25FD7A3C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A178B-B522-513D-B6A0-E33FFA0E8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B0429-DBCE-45FE-9445-AA0EF2616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11865-0AFB-FC2D-9549-22075790B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F2789-B442-EEEF-F50A-5F967D980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2B0A5-48A0-406A-82D2-F067E6E46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0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2578" name="Picture 2" descr="13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2024-03-10T15:18:26Z</dcterms:created>
  <dcterms:modified xsi:type="dcterms:W3CDTF">2024-03-10T15:18:26Z</dcterms:modified>
</cp:coreProperties>
</file>