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7CB59-5F90-F17B-7291-5B79F465F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7D96CE-72CF-EDAF-F990-AEB44B780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D7FBA-478F-6291-B735-559E8B42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FC58-6520-4D39-9ED5-62C3CF2931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8A4C1-1214-06AE-73F5-AEABB1F0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65C34-2620-FA63-6BC4-9CB6D8D8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960C-8BB7-47F7-97BF-60CC2F0F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9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18BD8-823B-418E-C575-563A5AAD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95FF5C-C0B6-9120-DA94-6B12AB59A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4EE84-723C-D49D-F486-E73AC028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FC58-6520-4D39-9ED5-62C3CF2931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4168F-C586-6445-2632-9ADA4759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4C9F3-810B-A99E-E7D1-E4E12480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960C-8BB7-47F7-97BF-60CC2F0F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85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52DF12-CD3C-5EE4-289D-BEF091B50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95F95A-7EA3-7855-CE8D-B844230A7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AAAF9-A249-1F18-16E0-F6F37AED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FC58-6520-4D39-9ED5-62C3CF2931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B4274-7138-7392-9E8F-7CB7F7CC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66E1F-E1D8-3546-1F56-AE5F531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960C-8BB7-47F7-97BF-60CC2F0F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08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EAEAB-97BE-AA82-52F1-9E63EE80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2DBA5-0B53-20F1-20D9-9FD9D73E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6771B-4FF6-D692-D872-FD081F4A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FC58-6520-4D39-9ED5-62C3CF2931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CB922-4AD5-2C67-D3BF-E8EFBB57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0AA88-DF92-1035-EC94-7589E12F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960C-8BB7-47F7-97BF-60CC2F0F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9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8914C-B1F5-9D53-9B54-2C69F4B6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470139-4909-045B-4C3A-3DA838CD6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DB69A-25AA-1BDD-EE26-F1F5DBE4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FC58-6520-4D39-9ED5-62C3CF2931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A3173-FD12-600E-6524-26045872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3C8B2-BFA9-5532-8A75-22E44F29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960C-8BB7-47F7-97BF-60CC2F0F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19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CC2F5-47F9-EE83-CA58-72B2E016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33D0B-21F7-59F9-47DE-8CE137940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7347F3-032E-4426-837D-1D598A0B8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5669A-6392-92F0-15C5-C43D224C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FC58-6520-4D39-9ED5-62C3CF2931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CD81B6-6A96-E7A3-7166-95E1707A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79665B-9983-EB26-8D6D-35846908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960C-8BB7-47F7-97BF-60CC2F0F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2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70646-1769-ACF8-900F-9FF54EEF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5C2B0B-F017-65F8-CA11-4D9164351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3D17B9-D0DC-442E-57A4-A5B1E46C8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973B10-DC67-2A83-8B36-9A964E220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5D6F18-C4A4-8C2E-9BC6-FF14F7D7D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322B3B-42CA-618A-E8DE-2B6D8DE4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FC58-6520-4D39-9ED5-62C3CF2931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9387BD-1D7F-3281-C1A9-F939E43A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F3CC34-4E7E-6FB8-ACC2-D0F3D99F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960C-8BB7-47F7-97BF-60CC2F0F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02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FB5F0-FC4A-DFED-976D-CEABDD31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B2227C-3968-13C4-3958-38AA66BF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FC58-6520-4D39-9ED5-62C3CF2931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DA358E-2C8F-6FBB-D6B0-6394B5EF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CC0C3F-783F-F282-9EAD-645A09FE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960C-8BB7-47F7-97BF-60CC2F0F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E530AC-2B7D-B046-D1BF-7D0DDE29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FC58-6520-4D39-9ED5-62C3CF2931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291FA2-9519-020B-6D05-DF70E9C4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9E078C-CEB0-C18D-AFA5-4F4552CF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960C-8BB7-47F7-97BF-60CC2F0F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91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74559-6667-052D-D141-83C351E9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11D8A-20E9-5458-F95C-7F0847890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25C263-4366-851F-13CD-171CF89C7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AE355-3AEE-5FF2-925B-196F7696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FC58-6520-4D39-9ED5-62C3CF2931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601AA-5BDF-E038-AD49-C9770F91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0F80A4-1DC1-1473-D37B-40A21F47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960C-8BB7-47F7-97BF-60CC2F0F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51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403E6-2F19-F4D2-7CAA-4AD66FB2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5F828F-1179-3F6E-E3DA-11EF0708B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2DAFBB-AC33-88D8-A857-16C1EE8BB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22959-0ABA-271A-2C65-B4DFF49E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FC58-6520-4D39-9ED5-62C3CF2931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68DCB6-63B0-2D9D-BE8F-E24E98C3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D52F6F-EE0D-4FD3-D819-AB25A196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960C-8BB7-47F7-97BF-60CC2F0F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2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17C553-092F-52F4-3D9F-E459EEDF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877CFE-4467-845E-0292-90201C4F7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944B7-594E-1986-2E8D-B3D57CC24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3FC58-6520-4D39-9ED5-62C3CF2931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40261-F6DB-65B6-9728-98A8DB024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D2D69-5ECE-C9AF-4A5F-503AE26CA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6960C-8BB7-47F7-97BF-60CC2F0F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9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2024-03-10T04:27:45Z</dcterms:created>
  <dcterms:modified xsi:type="dcterms:W3CDTF">2024-03-10T04:27:45Z</dcterms:modified>
</cp:coreProperties>
</file>