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9084F-A43F-B382-2592-DD687DC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A5A60B-AEDF-AB63-7DE0-8C9A14A02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2765A2-1D4F-0155-86DE-85DA313F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7F22-515B-4C3C-92EC-C5F8EDCB17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06F26E-FC0E-6C22-C119-D6BE9D1A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0297F-6826-431E-994E-B5C0BEE2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A092-A9B5-46B1-81A5-AC47FFC07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98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57BA5-C312-A458-E598-CBF398A9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EE5006-96F5-963B-F8DB-7049ACE20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7715D-C0F5-EF71-A89B-5763BD9D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7F22-515B-4C3C-92EC-C5F8EDCB17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99E88-3ECF-56E9-7395-057A420B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C8ADCA-0FD5-0D4E-257A-786FAF85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A092-A9B5-46B1-81A5-AC47FFC07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3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496D34-7DDE-B8B2-0E45-1F77ED434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4C08F4-2FAA-3D21-BBFD-320E09EB8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C71B3-6755-D960-0A75-30740FD6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7F22-515B-4C3C-92EC-C5F8EDCB17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6A38B-AD20-B8F3-27FA-26033C80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CC4A9-B2C7-4848-CB66-128806E5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A092-A9B5-46B1-81A5-AC47FFC07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70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A68B0-5EC1-3964-F1F5-1B832209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86518-8620-77FA-A29E-DB2B2B005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A84E8-260D-4591-4BAF-700B98DA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7F22-515B-4C3C-92EC-C5F8EDCB17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E3EF55-EC83-FCA5-142F-AA378EEB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026A6-7607-CB69-8FAB-4B43CCA3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A092-A9B5-46B1-81A5-AC47FFC07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06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0921A-C02B-09DB-D401-938635C2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B0C4E8-C4B2-3330-A5AC-88EE31C4A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FF20A6-38D2-91F6-3660-9789AF82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7F22-515B-4C3C-92EC-C5F8EDCB17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472AA3-EF84-EBED-38D3-F5D0F325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4C575-74CA-26AB-D21C-89595379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A092-A9B5-46B1-81A5-AC47FFC07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4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7369D-4C82-E6DF-632C-E4B26443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F9E531-613C-20F6-8F6B-7C966DAA4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B373E3-5DC7-5460-462A-2D72915D6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099831-B5FB-C373-04E2-A565A21C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7F22-515B-4C3C-92EC-C5F8EDCB17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ECC4F5-C6AF-7DC2-7F2B-6B7DE26D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9F142E-7E8E-4154-E65A-02334F3B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A092-A9B5-46B1-81A5-AC47FFC07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33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9C665-110E-B0D0-0686-240E1ACEE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4D044E-1B4C-1D40-0376-1F20E608A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E830C9-AD5E-B984-C5E3-D453AE361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DE7F8A-7058-A193-F664-023E7463B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F9AB7F-18E3-1C4D-7CE3-36D378606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98736F-7811-AC7E-F462-97B700C5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7F22-515B-4C3C-92EC-C5F8EDCB17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A3D2F0-C3CE-F3F7-758F-D3E61E6B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FD4BC8-110E-0647-7781-9FFEF82F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A092-A9B5-46B1-81A5-AC47FFC07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B08DE-04AF-A66E-7F4B-85424E6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F1AE5F-0613-AFBD-ACEC-39F11C27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7F22-515B-4C3C-92EC-C5F8EDCB17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F6BD9F-48E8-9966-E28F-B3CA3B81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04EECC-41A3-76AF-C88F-AE5AFCBA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A092-A9B5-46B1-81A5-AC47FFC07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1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20D246-2D51-2895-045A-12564E7E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7F22-515B-4C3C-92EC-C5F8EDCB17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2F5091-F9D0-E09C-4557-CFB963BD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D15A6E-2AD8-DB00-A296-BE82B167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A092-A9B5-46B1-81A5-AC47FFC07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48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4F3CB-087F-D3CF-C168-CCB5A2EE0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42D8A0-D007-F810-741C-FF6B49516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BC8562-CD56-C1C6-4976-EFC8CC26B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CBBD0-7DA7-D71B-A17F-67BE0F61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7F22-515B-4C3C-92EC-C5F8EDCB17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840C9D-4DEE-2743-4332-75816323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58AA59-512C-131B-FC67-13B6D129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A092-A9B5-46B1-81A5-AC47FFC07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8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AA698-BB3B-7854-1436-7E4E0A31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C30003-B772-BB2A-F7E6-6153A594E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70073E-CE93-EAA8-A192-FB00BE71E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81D060-FB49-DEE7-5AB5-6986AAEE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7F22-515B-4C3C-92EC-C5F8EDCB17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3E06B6-127D-B6E2-433F-12817F42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8CC608-A235-4C3B-4A27-965A016F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A092-A9B5-46B1-81A5-AC47FFC07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91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136D1A-B243-3F2B-58A2-51C833E9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C1331E-8186-7514-5AFB-94BBEEEFE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48A6C-0E8F-2A27-D069-0BAFD85A2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57F22-515B-4C3C-92EC-C5F8EDCB17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C696C-2BE9-0B0C-C93F-B7FD7275C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39968-9BCD-64C6-CB72-FE57C89C3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4A092-A9B5-46B1-81A5-AC47FFC07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01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6674" name="Picture 2" descr="14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2024-03-10T15:18:47Z</dcterms:created>
  <dcterms:modified xsi:type="dcterms:W3CDTF">2024-03-10T15:18:47Z</dcterms:modified>
</cp:coreProperties>
</file>