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8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35CE2-E89E-7993-24E0-E992D9A8D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645C8E-8BA8-5C64-F2CC-2072B472C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2A383D-61CE-1EEB-6CC7-2012B2C5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FA58-885C-493C-AD89-B06631981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61CEB0-2BB8-B099-C0C0-F55EB6B40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EC3EE-3419-6462-321F-CCFB4478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7FD4-C0C0-4806-B061-931E58095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26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87A56-A867-F433-0A36-13EA24FE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2452FD-2C66-73D3-1461-D7BF4BD02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B61D77-8038-5576-EAA4-4DE9D7FF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FA58-885C-493C-AD89-B06631981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1EC50-DFB8-E623-F08A-FB0D04C3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C72EF-FDB6-14A3-BB14-59806121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7FD4-C0C0-4806-B061-931E58095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34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511352-82FC-A285-F38C-07AB90468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229D2F-BD03-4BBD-6E0A-6E74BAB5D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8C0CEE-59D9-DE0E-42F1-F0DE16BD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FA58-885C-493C-AD89-B06631981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AA733C-3F91-494B-9CCD-E19C490E5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9C0F47-9719-EF85-15B3-FCCC5AEE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7FD4-C0C0-4806-B061-931E58095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83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7053A-DC4E-EDAB-92AC-10686366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8D2E7D-A9F2-FD75-91F0-968DFD377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BFDEE-F589-5297-EAF5-4333A1117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FA58-885C-493C-AD89-B06631981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2A107-73AA-B7B8-1290-7CA04F39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152CC-F7CC-9148-A952-39406293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7FD4-C0C0-4806-B061-931E58095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33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74C4C-7C1F-3C2B-DE59-1D1A502AB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99BBE8-2F9E-A573-369B-4E925D415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89A94F-B28F-1DCF-12F0-87D026D0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FA58-885C-493C-AD89-B06631981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54A92B-F8EE-2DF1-99C1-D6735685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CF9CE3-7B25-63FC-EE59-1B67D37AE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7FD4-C0C0-4806-B061-931E58095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46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9BED3-D429-6926-350A-0FA7118B8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636208-2FFC-F6E4-BF36-54F4126EF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A687B9-9BA1-39CA-84F2-D0C628595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03A098-56B3-F5AA-A8B1-67BA75D87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FA58-885C-493C-AD89-B06631981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A3383A-A925-FDD4-718F-D5F8E930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E534DB-FDBD-B9B9-F559-14420F62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7FD4-C0C0-4806-B061-931E58095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60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E60A2-9438-F5B0-5A6F-60979C89A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6076DC-7E2E-2010-E63C-8D4EC1F22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809E82-EE21-92AA-27ED-3390AD9A8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D74926-62E4-71AE-6C85-8CE2C691A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52EF0F-9E48-5109-1AB6-0AF24F981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8536AB-7E1F-CEC3-0225-35FE58029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FA58-885C-493C-AD89-B06631981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FC2A3D-2D47-EB2E-C3EC-B226C7E0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5D2C51-1FFD-F36E-A128-2FE299FE9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7FD4-C0C0-4806-B061-931E58095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3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E5A67-655C-722D-4CAD-7C4C053A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AE5638-084B-638F-E18C-1498EB10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FA58-885C-493C-AD89-B06631981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7EEDED-EA91-00C5-5A22-50C888F3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67E578-4429-8D36-1203-82EC500A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7FD4-C0C0-4806-B061-931E58095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03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BF00BF-8454-EB6A-87C5-4664D22B8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FA58-885C-493C-AD89-B06631981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F2E657-6E8A-C5CD-A2DD-65BA41D4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E2A180-9992-1B89-7324-6BB722AE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7FD4-C0C0-4806-B061-931E58095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05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0FC2D-305F-CA22-41DB-5C04CE2E5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A9FA42-B2A4-A25B-A97F-D70FB7BA6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C350C1-1EEA-5058-10B3-44D540DCB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7BCBAC-E491-93B2-A704-2C7CD66A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FA58-885C-493C-AD89-B06631981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1064AD-E39D-2CB9-65D3-D71E3DFC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8CC97F-D04B-B0EC-AE6D-55365EFF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7FD4-C0C0-4806-B061-931E58095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87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07588-D88F-9FE7-886E-748FC5BF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284043-E14A-447A-B156-2726C2C12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6382E-7107-556F-60DE-75512FDC6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842030-D68E-BD57-8359-9428C042C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FA58-885C-493C-AD89-B06631981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CF203C-DBB2-343F-C575-39E5982A6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FA31B1-738B-3EAF-D0BB-9CD9C46B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7FD4-C0C0-4806-B061-931E58095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18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DD2ADB-4A50-ED2C-0E25-955377088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4DD7A0-731B-7E2D-A3CC-CD6687026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5F2780-D4E8-3C88-4C5F-4A6594A1C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7FA58-885C-493C-AD89-B066319818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E8855-33BE-F2F4-1680-3A47134B1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F8B96-BEBC-12E6-EE11-984D9BD5A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47FD4-C0C0-4806-B061-931E58095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36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2818" name="Picture 2" descr="14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2024-03-10T15:19:07Z</dcterms:created>
  <dcterms:modified xsi:type="dcterms:W3CDTF">2024-03-10T15:19:07Z</dcterms:modified>
</cp:coreProperties>
</file>