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C6B3-3C9E-6909-81D4-E2F28F35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AFCC5-2524-038B-39F0-522E8C7C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5205B-B65A-7B20-7751-6D9271E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2D0F3-CCE4-3532-F8BB-5631DF25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AFB71-E948-C511-69EA-1289B2F6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7CCD-2F63-0DD3-C15F-EC8F8B7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3F484-102E-C26C-0E00-A9DEB732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7F9B5-16D8-D025-5896-36BACDB5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5A5F-F9ED-41D6-53BA-1AA1BDAE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7655-2E78-9490-470A-F96AED7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D175B3-1D05-4A23-9541-948906B27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BB661-D377-AF68-6CBD-34F3BCA43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E4C-6F28-19D9-CC8E-289B0BA0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51637-7206-9CE3-E3ED-22AA2842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40F4-7A3A-E998-2A98-08C27B1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21C2F-6487-6666-6CEF-A821EF6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BC1C-C4F3-D33F-B192-5CA655A5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B1B7A-F14D-185A-D6A7-E9C756CF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CF2D-12C6-C128-6889-0890640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59E6E-F3F5-D14D-0DC0-04F63D0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8962-0267-CD5A-28FE-50B2696E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6E7D2-7494-3D84-927D-3E3C3246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6D42A-B91D-6C1F-B962-547AA80A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86188-143C-4863-226D-A4FA879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871E7-D4F4-4182-8E51-0408053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2DC5-BD2F-60E6-7F7D-068D665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FBDCA-B10A-67D5-C798-98EDCD60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4E4CB-5395-A56E-1ABD-EF799583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F61F1-92BC-AF7E-4F05-903D17E7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49E82-172B-E56D-2446-1E0DC323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220CF-02A2-A798-1F3D-B94C8C34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595D-1F0B-9601-F1E3-8A52981B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B8D5C-228E-F5FE-6F3D-808DC017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8B499-3BD1-D75B-ED30-CF19825E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EF0909-504B-F432-693B-758EA50F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A69AE-4BFC-A3BA-72E0-F05CE70AC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D22FE-6B2D-6054-B6A1-69A09C9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2576F-A009-D980-B31A-92E3593E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7CF54-9C23-231F-14E7-432E661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8981-2568-25B4-39DB-C1E6EC5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D1D77-D64A-1F5B-2E3E-2364188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176F9-450F-942E-88DF-61E3FB5B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0B0A1-76B9-2E84-24CB-1D56CE7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AC884-CBAC-FBC7-08AC-92F2C22F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65B27-48A4-1544-C505-F3FBCC8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F20C8-11BA-BE82-94E5-CD188846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407A-751D-5DCF-1C35-F757ED18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667A-B2D3-0046-370A-72961E99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AE854-8CE1-FAE9-F33A-20FE6CCE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C645B-E82F-E6BA-DFA5-418C0FE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908D-EED7-A57F-2285-03246197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6ED4-7D05-FA87-2297-72ABCA5C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5C22-F72F-7F76-1F5C-64FE461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EC304-DAC6-3CCA-DCDD-9C5F44E9E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F7D76-1A8C-4824-FE5F-5C6F4A49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57C99-297B-A77A-0E93-CB03B1C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B947B-34E1-BCB9-88A1-9D57AF3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06ADA-337D-8CA5-46EB-253F604C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24814-8D90-141F-5970-7BB0E03F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892C1-DAF5-5573-0DBF-4CFF1176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D2213-1CFA-302B-8A51-A8EC351E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68010-AD1D-0093-442C-FD605309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F5DCD-9FD4-21C1-C58C-658443EC8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2024-03-10T04:37:41Z</dcterms:created>
  <dcterms:modified xsi:type="dcterms:W3CDTF">2024-03-10T04:37:41Z</dcterms:modified>
</cp:coreProperties>
</file>