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1C05-4660-90AB-B8CA-68147EF0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ADC05E-D64D-FE88-4EBA-33DF23625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CC841-045B-9249-A867-500B65DC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E5A6A-7052-FB37-3711-2FA257B1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05A30-69A4-45A7-2487-F91A1A5F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5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0766A-A74F-837F-1D53-383A439E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545BA-9C56-B719-589E-4BBEA998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E9D12-4A54-D2FB-E033-737AC9C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71EEE-1199-80C4-6359-A6AA3F21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39579-8EC0-4B5D-12DD-52EF57A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0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68193A-2A35-A2BA-88A1-6F271367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30ADE-53AB-B816-E38E-4E4603D7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AE326-F743-1F81-C808-5500F748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A263A-7B08-3E1E-0D70-C4674FFF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EB271-156D-1948-913F-69C16302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6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EDF0D-A465-B693-E705-C78FDF01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6394B-D352-7F09-A62B-B4F8309D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159FF-00ED-03F5-52E4-8DD0811B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165FF-5155-C60C-03C1-D142B7B2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8CB6B-1E3E-FC92-A2CA-03557BAB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9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CAAE5-203A-7B41-C1B2-3F70728C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39B53-4636-0033-934F-8CE238D7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791A3-C72C-F8C3-A830-F6456A1E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F2B54-982A-45E0-21F0-6F0E7D2F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CBF47-E400-66DD-BEFF-3A2A9F0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A2C9D-16DB-BCBE-007D-E890DE97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94FB1-4347-F0A2-68F7-2078C9937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08846-4C09-9489-C24A-76CA1F235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7240F-BD21-476B-F24E-B2D2363F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CDC3A-8F81-B84C-F436-E6AAAB0F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1C4B4-E9C0-2792-59EC-ECA4B5C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EF1D-06DC-0D65-58B1-35BE2B48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3AA4E-CB23-D27C-214F-74183F305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49A6B-435C-5FC1-1174-8BA6E6002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D3295B-3E62-4CC7-6ACA-F4FBDDE69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74B81A-9F07-91DF-B54B-AADC0EBD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CF0350-2566-E805-70D4-0EC3E1E9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14E2C7-BB57-8BF9-9220-5E75071B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3BEB52-BB0A-8220-F201-AF510BB5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6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735B-065A-4FCF-F242-937F0CEE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FE16E-0A81-7297-AC6E-50DD2164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E264D2-7BF7-DAB8-F48B-53455FA5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CFABB-F14D-282A-4FE3-11D9D1B0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6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355BE-586F-E5DB-CEC6-078FC031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A0E733-7EED-4263-AF29-A0438ECF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266B6-C833-F93D-916D-409C2C9D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AAD6C-F0BF-0886-4EF7-1117AA10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8D8A2-8223-E2C6-C391-60ED7D5F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0467AC-0F60-63B7-B997-5A940B619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A4815-73B5-09C4-9066-1D950B26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3B98D-EFED-D7F8-191A-582CCEF4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AD7EF-F1F3-4380-0079-21B2A03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7BDF-5279-437A-5547-7286C301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DBC33-FA67-5475-068E-05D2F4BAD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72DEA6-4CF3-A8EB-FFF5-24B85B64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C8BC2-FD1D-DEC5-DB1A-5DCBF907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5C027-7C56-7033-1F8C-5F896BBC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2A23F-03F9-058E-4488-2F305BCE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AA2D8-6902-175F-18BB-75771F97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E88F5-D748-8D6B-F50E-3FFCCE3D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78AAF-FD11-9785-5E8D-C8B6A1042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E649-7F43-44D3-B223-7B92AE667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34D73-0F5C-B15F-4EB4-220712B7A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EFF9F-1733-4907-7855-EB30DB491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830A-066F-46C7-9A96-EB2BFC8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5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866" name="Picture 2" descr="1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2024-03-10T15:19:20Z</dcterms:created>
  <dcterms:modified xsi:type="dcterms:W3CDTF">2024-03-10T15:19:20Z</dcterms:modified>
</cp:coreProperties>
</file>