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FF124-2E24-03DA-2EA3-7AD586E50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96181D-F017-9218-E9E0-5DBB73EAA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79DD5-C8C8-CC0E-CA8A-AAED591B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F7A-3927-4F19-9E6A-F31165481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4EC5D-EBE5-8051-E6CB-7A904CDF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CEEF2-73DC-D382-7C5F-E6440DBB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C7E-DD7D-4D76-9EAB-6F440EE61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4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46739-5773-2716-1191-8A8C1434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956585-5E3D-C9AB-A49F-96750EBE6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A8CBF-0692-39AC-2289-D27DF6FF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F7A-3927-4F19-9E6A-F31165481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D89A9-B9F2-8784-8781-023B141E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4E3BE-CF9D-C747-70DB-04BB2D55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C7E-DD7D-4D76-9EAB-6F440EE61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BD71BB-3E2A-9544-C18C-DCB97E5AB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F324B2-7572-37A4-D6D2-1D864818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6943E-74B9-D846-A888-AFE4E91D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F7A-3927-4F19-9E6A-F31165481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EE3785-E4E4-FC2D-90AF-017E3718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B089C-352A-40BE-5C7A-0AD0413C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C7E-DD7D-4D76-9EAB-6F440EE61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9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85202-4157-9A72-79F8-1F3F73D8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BBCAB-E0AD-BB33-32AB-2D83FB54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97F2B-E4CB-1804-81CC-6112E77C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F7A-3927-4F19-9E6A-F31165481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AEE4D-81CD-7C0B-514E-12093961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E1354-43C7-E729-3C7E-6C496D5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C7E-DD7D-4D76-9EAB-6F440EE61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3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6FF82-9425-9FAA-E000-D2E9C816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0A4FCA-AF6D-2B97-22B0-F6A12A07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C6CC8-73FC-7EA4-2A17-820D63B9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F7A-3927-4F19-9E6A-F31165481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A12CD-2A31-7508-A2BC-3F7C5FC7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3D3B4-3DF9-7221-18AB-F4840E33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C7E-DD7D-4D76-9EAB-6F440EE61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5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A0804-FCB4-4F3F-D3D1-D78A4AD3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B78C9-10E4-6FE6-ED8B-58020F2B8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F865AE-FA3E-42A7-5426-FC62FFDBA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F3CB1B-67DB-19FA-B37A-338E6757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F7A-3927-4F19-9E6A-F31165481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11AC62-4585-B44A-173F-96726230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B16E0-AE4D-2B7E-68F6-7136DBDD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C7E-DD7D-4D76-9EAB-6F440EE61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0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60B46-7029-6601-DA41-0027E1F1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3494F5-7213-6A82-B541-09CB9D637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E39174-FE72-81B2-3823-A2A4BD41D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79D8F5-DD44-FBC4-FC24-9677DB2C2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834D3F-84E5-43A8-FE1A-4C8068588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493AC7-A3CB-5B14-7BF2-7A59E2C0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F7A-3927-4F19-9E6A-F31165481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06C400-B883-DA2D-A7A1-1BB05C39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CDD5AF-4B17-50AD-D77E-74471BDD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C7E-DD7D-4D76-9EAB-6F440EE61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0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A9F15-DB9A-7849-4528-579592AD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BECE02-7118-14AB-72DD-90E4FE8F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F7A-3927-4F19-9E6A-F31165481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8A20B7-6BE4-9C72-B563-531A657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A11A88-BD86-D27B-DD86-E072F5AF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C7E-DD7D-4D76-9EAB-6F440EE61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8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74FD21-200D-60A2-6336-8BB2C48D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F7A-3927-4F19-9E6A-F31165481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4D962C-2082-A4C9-4B1A-0AEFC859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B5F8F6-06BB-760A-6CF0-7B11169E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C7E-DD7D-4D76-9EAB-6F440EE61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6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2D9A5-9772-8837-97E1-9089CDC9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804BD-5BC1-9E9D-06BE-76FDF1AD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CAAF0D-C471-AFF5-A2E9-3AB157F47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1FE837-EB48-AF00-59E5-1F6A1BDD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F7A-3927-4F19-9E6A-F31165481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2B481-8D31-FEAC-FF9A-C57E9A4E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0153B-7402-EC38-140C-44F84E16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C7E-DD7D-4D76-9EAB-6F440EE61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3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84E0C-1F2E-7C6E-4C4C-F615BA17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8554E8-425F-5E84-5F8F-15119E99A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41060-3ED9-9CAF-9074-5A679E6E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1FC128-4763-0265-D249-513E5AEE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38F7A-3927-4F19-9E6A-F31165481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9AA554-E030-E8B8-9813-C07E0401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01789-B7B4-876E-8DDA-CCA337DF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BC7E-DD7D-4D76-9EAB-6F440EE61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3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50B3F9-7230-9A6E-4072-6FF52653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66368-542E-808E-98A6-F9177D05E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63868-F34B-75D7-40A1-97C62B06E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8F7A-3927-4F19-9E6A-F3116548158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32BDD-7BFE-85C1-6008-D00B43E8F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30C2E-6E13-07FD-0E46-E8ECB8187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BC7E-DD7D-4D76-9EAB-6F440EE61B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8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914" name="Picture 2" descr="14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2024-03-10T15:19:24Z</dcterms:created>
  <dcterms:modified xsi:type="dcterms:W3CDTF">2024-03-10T15:19:24Z</dcterms:modified>
</cp:coreProperties>
</file>