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2E113-E1AA-452E-05DB-BE1DE55C6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77798E-E180-8C4F-7CB1-6538FBA91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89393-7DFE-F27C-87D5-31ADE3A7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DA648-6389-889A-E7FB-619F0EC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51C05-4B24-44A4-1CC1-F6B2F21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C404-91B8-3EE2-3AB2-CA777302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44477-AF27-D170-3C65-939940EC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533B1-C9AE-E5B6-9E8C-E4D4404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A971C-344E-96CC-1CBC-6906ED0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196BF-3590-0EE9-A40E-08BE6A20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D97E08-2AFE-053B-1EE6-056EE9C4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3D6A1-88DF-0644-106D-18802577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4352-7C8F-FF96-2C64-23493625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0668F-9996-085F-8CE1-9D28B9C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9F5BB-82E7-25FD-9C6F-7364CF7B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8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7B2A0-85DC-C9E7-D805-C3A98BC7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D8508-6ED4-4C41-7145-5F308488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C231B-B98F-C8C9-35CB-7FB15876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DE27C-7020-CB72-64F7-02805D3F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7A8E0-BA11-C55C-2AE4-14DCA260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AC4-8E9C-E68D-68FC-07C7CE9E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1D430-54C0-F65A-416C-2FB2E33A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4D2CC-FAA6-2DEA-03F2-0E2FF77A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CBAD1-BF5A-AB5D-1BF7-F1E37E41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2CAC0-996C-014A-3A93-57890F2B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360FE-D458-1116-95AC-9E2C8B66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35704-DC2D-7D07-8F5B-867633A6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8BF13-3332-0F8D-2D07-ABA5ACA0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D48FA-585C-1C77-2800-BA1FA2DD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42E43-D25D-FC7F-84CC-2A5B23A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4F139-5B17-7AA4-8350-FF339E03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A8BB-99B3-7C68-6358-9669D3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99EE9-6803-259B-0EEC-4551391D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F97AA-78FC-A769-31B7-89ED06B1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BC25F-786A-43A6-FA70-7BEA2416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4AB2C-6F85-DAC1-9FCE-19DC3D30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B252AD-044C-255C-6324-2F6E662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2DA2A-F095-C42D-F8A5-EA098BB7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7DA7AD-013D-0C98-7295-B7FF2DCC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0AED-639F-8467-97D6-9152DEC8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43660-8F94-9952-CAA7-ACCF9DF2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FDA44-CB75-2DEE-7848-0B4FFFEF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10A98D-35E2-7777-2794-507E502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B7992-DCE5-D6A7-B1A6-23D7301E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BF727-490B-8AFD-3428-132E0BF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8030C-84D9-A4F0-537D-643B0B70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5A7A-FC86-86CA-45DF-969A5140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1C30B-A855-D4B8-CC4C-C441DDA3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19694-4E15-DC2D-BC3D-5DE6B329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8D93D-83A5-3EC6-A0A9-2C21A66D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0868D-CFB5-999E-B7C1-151D5A8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3A768-F27D-8118-D4E9-77218AC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5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E0032-4D92-D83E-AC59-1A37B5E5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82E04F-B79D-555D-D0EE-4A6E96D7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79D5E-BE3F-4F97-E778-258222DB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A0B5F-6906-3CE6-0D01-C34F777A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7D72C-DC2C-8717-2F36-6241115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5D17D-4931-EADA-D5B4-CE853772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11B73-A726-FC2C-3EEC-96D4D868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C39ED-74CC-DD6B-709B-79C49E92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0D0C4-B758-5E26-088F-C61738F5D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C308-34E7-4778-95C3-F70BC4EBE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A9C06-B9C5-73F7-6684-184284D1D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4C851-8882-D256-753C-EA9A18E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742-07C8-4990-B77E-B10CB3A48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962" name="Picture 2" descr="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2024-03-10T15:19:33Z</dcterms:created>
  <dcterms:modified xsi:type="dcterms:W3CDTF">2024-03-10T15:19:33Z</dcterms:modified>
</cp:coreProperties>
</file>