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8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33184-688C-2F45-7DD6-9F5F0CFFA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FF02AB-EF1C-7C9A-BCDB-C3C08BA62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454F1-C37F-62B5-E80D-864A1165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0F09-4430-4611-8929-2942A0A412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6C8959-508F-424C-72AE-C9AA15DCC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E4A668-7EA0-8AAB-1534-BD6F69F3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90F2-EA72-4BD2-B2BB-1BCCF9F1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62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5EA62-36A6-FF22-208B-DDF8443B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A970E5-495C-A7BC-E583-92CC43D5F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1C46E0-6964-92B2-C10A-D7210BF8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0F09-4430-4611-8929-2942A0A412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F8AEF6-7434-B19C-C496-A57C1D798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AB0E3-4203-4B5E-DDDC-73B743583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90F2-EA72-4BD2-B2BB-1BCCF9F1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1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A4C632-BC74-4900-A632-AF1C219F0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9F8DA6-0D32-A089-1C12-ABB6CEFF3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078F53-ACD1-BCC1-D8D5-4D66CB858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0F09-4430-4611-8929-2942A0A412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8D169-D082-608B-F430-F6C181D1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414878-E1F9-6F44-C724-709F7780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90F2-EA72-4BD2-B2BB-1BCCF9F1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26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BE0A3-7332-2B83-F153-CFD98796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07D5D3-0F46-D3FB-A555-0FE6DFDC9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0A706-798C-0AC5-675F-5165F4B6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0F09-4430-4611-8929-2942A0A412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E82A85-34E5-1639-1587-D1B94FB3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48967-36A5-F717-D86A-D620F708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90F2-EA72-4BD2-B2BB-1BCCF9F1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9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0F838-6A4D-2CFC-B5F3-98AADC01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F295D9-5FE5-02B9-A17A-8DB810B61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F4296C-DD91-BEF0-B7A4-B876EBC3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0F09-4430-4611-8929-2942A0A412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8E1401-0AD0-BB3E-3972-149CF20F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5B08F6-44E3-102E-3FEB-38717711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90F2-EA72-4BD2-B2BB-1BCCF9F1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84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BFAA7-2F00-D283-E595-4A322FC9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2A34F8-CC5E-D0A0-AD32-EA4BA29C0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9109BD-A1E4-A251-8382-B2DA2E840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346303-22CC-3BA7-F397-9162ECEE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0F09-4430-4611-8929-2942A0A412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3184B7-836D-28B5-58A1-BDE9F66A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39CAA2-866F-2B6A-EA69-561D9885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90F2-EA72-4BD2-B2BB-1BCCF9F1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20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E4B1-3C43-1B1F-AE17-0955008D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4A48F9-8F83-22E8-4131-122C21915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966663-892C-9E0D-0759-214607D58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BA981F-6E37-F836-75D3-03DD6E4AC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CFA582-CA2D-AE6C-D598-82C1C3A07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F59763-AD75-51B1-D34E-EE1D9A29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0F09-4430-4611-8929-2942A0A412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4DB656-B8EB-2B88-4F75-BF0D94B6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EE85A7-14B8-1994-DAC3-A43705A1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90F2-EA72-4BD2-B2BB-1BCCF9F1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40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62FF6-A229-4D36-F596-D963853A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9D0A19-5CDD-834B-37F1-42E5CD86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0F09-4430-4611-8929-2942A0A412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CFB63A-91E0-CCAD-BE5A-71EB1C20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E4E872-3E63-B30B-70D3-87A57B0A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90F2-EA72-4BD2-B2BB-1BCCF9F1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60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8AA224-6F26-6B37-2D67-16134E708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0F09-4430-4611-8929-2942A0A412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3EC09B-8494-D83F-543E-9CE1E993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27EC4A-6825-C28E-C9BA-4173AFD9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90F2-EA72-4BD2-B2BB-1BCCF9F1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09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F1A5E-8719-EA93-661F-0D07D72AD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0AFEEB-B3BE-D0CA-7BB5-EEC277D18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B04E7E-42EC-AE26-FD43-47F9E48DB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95595E-6474-9906-B3B2-BDAA720C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0F09-4430-4611-8929-2942A0A412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6F0741-073F-CC9A-8194-FFD94B9B0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1E6CC1-4DC2-B7F0-4800-92B282EA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90F2-EA72-4BD2-B2BB-1BCCF9F1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56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BF529-80E2-161E-1AD0-CCE0DC3B6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2FF7BE-DB06-9B4F-EA23-81C8A38E1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DC0E50-A27B-9A1B-6484-1F54161A4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02872E-E4A4-270E-DC46-3853170D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0F09-4430-4611-8929-2942A0A412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C65AF0-4FFD-1B7C-3593-D201C23D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53D827-4881-18B2-B814-D37FBB99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90F2-EA72-4BD2-B2BB-1BCCF9F1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16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3F366A-4490-824B-3A4F-F32C4E004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0DFE22-10FE-9741-A657-D2B04CA5C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4B5A81-443B-AEEB-CA57-0B28FAFB6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60F09-4430-4611-8929-2942A0A412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1C97C9-C2A1-9829-B4BD-A82F54642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CD80C0-F2A9-826A-21DB-2D99313B8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390F2-EA72-4BD2-B2BB-1BCCF9F1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8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1010" name="Picture 2" descr="14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7475"/>
            <a:ext cx="9144000" cy="645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2024-03-10T15:19:41Z</dcterms:created>
  <dcterms:modified xsi:type="dcterms:W3CDTF">2024-03-10T15:19:41Z</dcterms:modified>
</cp:coreProperties>
</file>