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7ECC5-BCEC-7008-EA3D-E6550D602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CD7675-D5B2-2E49-1064-186BF1BD6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81B02-7E71-BC10-87B3-B0A0364C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F608-020B-40DD-AF6E-A7C2000C7F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F4E70-660E-C23C-E399-0308D3B8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1EEB7-1BA7-7E82-4F8E-E5252566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8D57-ED22-491B-A0FB-8F9B510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83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C88A0-F067-7C5F-DEE0-76DAAB7A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F8381A-B952-7557-0F25-FD1D3A026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27809-258B-566F-D11C-8C7E4946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F608-020B-40DD-AF6E-A7C2000C7F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2DEE0-DEF6-401E-BD4C-FBCD8173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2E44A-5786-4649-0D05-D9F5AF57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8D57-ED22-491B-A0FB-8F9B510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31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1E6DD3-13B5-6DFB-59B2-022472F93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D27D08-1942-7DAC-4BCC-889649091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D6ADC-3600-A68C-AA94-52149616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F608-020B-40DD-AF6E-A7C2000C7F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259D04-0D69-20AA-56FC-CCE0C6D1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1484D-9DAF-8214-1BA7-CA31CC25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8D57-ED22-491B-A0FB-8F9B510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20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9B5F5-CF3E-5AD5-AC20-AE01D592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F030F-A32F-133D-6760-AF2CA695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9BD9-DFA5-A1B7-EAFB-E2FEED48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F608-020B-40DD-AF6E-A7C2000C7F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DF558-75AB-A034-C4EE-D85C337D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11D34-77E9-39E0-61B9-833C696E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8D57-ED22-491B-A0FB-8F9B510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97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D0EEF-2D8A-BF75-8979-FA8F308B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01A63C-9F73-C7D0-3E3F-841316799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03414-2535-8FD5-2ABD-BA4253FF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F608-020B-40DD-AF6E-A7C2000C7F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EEECB-7E4C-C298-534B-D30DF293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8E193C-12B1-2EC5-22D4-C7133984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8D57-ED22-491B-A0FB-8F9B510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07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4E595-B390-C672-1013-10D70D73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F17EE-3317-E013-FA9D-29C67D18C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207086-F2D4-B13D-7665-BF3E1B785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FB87DD-9757-8524-010B-AA9F1CC6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F608-020B-40DD-AF6E-A7C2000C7F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57CE87-C0EE-4301-62BB-DA4B4738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46FC1C-843D-F993-8891-48705051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8D57-ED22-491B-A0FB-8F9B510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48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39302-ECB6-DE6E-9339-E5A74B1C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3B049-3D45-D4FA-2448-791B040F8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E3440E-DA4A-BF1F-4577-127318312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E2C04F-8A39-2C68-F67B-9042640E3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BA702A-C1A6-00B4-5422-00B0EC6E4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4A1334-757A-B99D-A779-E802D029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F608-020B-40DD-AF6E-A7C2000C7F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A78784-BD17-5D8D-C008-F4D07C26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168FB5-6D23-A345-C122-3DF33F5B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8D57-ED22-491B-A0FB-8F9B510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5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FBFE8-8AB8-67C0-5829-CD980787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EEBFF5-30B1-3988-B8C1-3A2880FA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F608-020B-40DD-AF6E-A7C2000C7F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AA1C94-E4E5-D748-1C87-7F810E1C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803EA2-D2F7-BB2A-4859-85C52239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8D57-ED22-491B-A0FB-8F9B510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1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502AC3-C9A6-541F-AA0A-3F9B6FFB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F608-020B-40DD-AF6E-A7C2000C7F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0DD559-4BFD-A42B-CB07-F2C54B4E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8F7BA0-5016-E552-5E8D-2FC4A6A6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8D57-ED22-491B-A0FB-8F9B510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0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F54F1-BC60-70EB-1CEC-C2388D47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E24FB-CA92-5FC0-65F9-FCC5EA778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C5942D-3D8D-33DA-DAC8-C90E4B37A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CFB4BF-4833-0454-4974-68F18676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F608-020B-40DD-AF6E-A7C2000C7F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D064A2-4029-C3C8-2DC6-E1E18430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5569E7-28E6-C2AD-C6EC-D530F343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8D57-ED22-491B-A0FB-8F9B510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0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34B28-753F-C71A-2AF9-4323B32A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1A230F-A567-FA39-51A3-5F7B0F5BC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BDFB07-94F3-0887-2A03-CA3B46216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F060E-F4E1-C627-1677-63C87EE6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F608-020B-40DD-AF6E-A7C2000C7F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94FA11-0828-9EB8-7DF3-F1282442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4CE82-98F5-2146-FF83-5348E526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8D57-ED22-491B-A0FB-8F9B510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50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0B630B-F3F1-6033-3740-4EC99012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40F9AC-2512-033B-2A89-24FBD1AD5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230F0-CBE3-D3FE-C4A5-1574D82CB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BF608-020B-40DD-AF6E-A7C2000C7F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6BE41-991C-81FC-C12E-F85644840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35276-3B86-CDC3-8D96-1C0E1B0D9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38D57-ED22-491B-A0FB-8F9B510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0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3058" name="Picture 2" descr="14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2024-03-10T15:19:49Z</dcterms:created>
  <dcterms:modified xsi:type="dcterms:W3CDTF">2024-03-10T15:19:49Z</dcterms:modified>
</cp:coreProperties>
</file>