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C1C1-83DC-F117-38EE-0898D15D5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BF7BC-88C0-BCF0-75BC-61990108C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D6E90-23A6-9E22-9524-E41692A5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1BCD4-90D3-BE71-72AC-32C3F37E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4F7CB-A468-AB2D-56ED-C2DAAF1B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8A4F-060E-2020-344F-A483D2E3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429FA2-89A2-A374-ACEA-6F2D63B27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96FDA-44AE-F2AA-BA9F-085D77C7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686F2-FF90-567E-7E6A-2EBB4217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5D841-76E6-C834-5F18-6E979809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8945E6-8B5B-8461-E2DB-FD093FD51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5CDB5-EBF8-B3AD-D213-96888E5A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F816F-8F90-C32A-7920-05A5A5E3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9B1FA-B933-7AC4-E15C-76D7139B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FA7EF-9BDE-F22A-A1F4-4B093D0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22501-9943-6943-2D5F-11230B13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785DA-A096-9659-0693-F6AF41B5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B49C1-2110-5A50-C11D-7EE9A43F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68AEC-145D-EF5C-3B3F-E5C7E4EB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FC114-DD6D-8B2C-019A-40323008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E11AC-50A2-D66F-A084-34ABAA94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B6926-B248-C9B9-C7AC-23EA4193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A7CC2-12F2-3812-3F4F-1A2DE828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91DD1-3547-9AB5-D6FF-011E82A1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71D9F-B975-B9B5-565D-4ED6C0C5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8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3C27-3D17-6693-AD97-C7BE542A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7DF29-6D8A-6F55-CA56-281AFC7DC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55E10-F4C2-1D70-674B-6B39E3EE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4446E-D4FA-AF36-64D8-5F10FAA0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91002-6853-C9D6-3E6D-B26AF363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989B3-8DF2-A471-4A95-42D74A86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1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6FED-2331-E48D-D7A9-F6A2103C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0443D-D8E4-B30B-F347-DA4C1F87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93BFD-2D09-B511-2B49-1375D05A5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E91EFE-311A-9BC2-4777-5359EEF86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8727C2-4BC8-7605-C6FA-E639A7E65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AE6262-D2F8-25CE-275D-7BEEC3E4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60A0B-1860-F698-2F05-2B377677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B351B-93BB-50FB-E5D9-5B026D28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8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BFE60-6DEF-452B-7F36-1733E38D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4FCE68-6D93-F305-89B1-003E5812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E6F527-3BA0-1760-1257-B71B2D67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832D3-E9B7-BB09-3F91-A80BB091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2099A-95AE-25A0-9747-6D44A3B7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0C75F-4D6A-81C2-F2A4-48771684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EAAE7-46DF-DA68-2D42-9D6CA433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4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26712-F7AF-76AB-B399-68EF6228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A98BE-F946-6CB7-DFBB-40128578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4DDF8E-DE7B-6A2D-0760-FEB807D08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2881D-FB3D-C621-1D06-F7A92979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AF320-4D9A-4167-E7C0-C44A4B34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D89CD-279A-2EDF-8282-178E445E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E12B-ABC3-D5AB-2F08-D415209E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27DF2-2A9E-8A23-8CCB-497DFEE1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41B56-2345-6F9A-FCB9-6F8B4AF8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9F3C9-B7D0-D868-6F73-4D51F29E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82252-E3EC-9E7C-3F30-71DA8131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B8885-E755-0D4F-4474-0157B9C8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0DB7D6-BBC0-E897-4056-52F11D55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A6E21-5EF2-5989-EA44-5D0D44F1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7CB0F-81B1-6A52-D463-9DAA31EFF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885F-9B5F-4463-BB22-7F27E4FB59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FF146-1CFF-1F46-09F4-16AC3ECDF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94696-25A7-5704-FE69-5DDE30F92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FD28-FC6D-44DD-9C66-58C0150B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8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106" name="Picture 2" descr="14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2024-03-10T15:19:58Z</dcterms:created>
  <dcterms:modified xsi:type="dcterms:W3CDTF">2024-03-10T15:19:58Z</dcterms:modified>
</cp:coreProperties>
</file>